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FFFFD8A_ED0801C0.xml" ContentType="application/vnd.ms-powerpoint.comments+xml"/>
  <Override PartName="/ppt/notesSlides/notesSlide2.xml" ContentType="application/vnd.openxmlformats-officedocument.presentationml.notesSlide+xml"/>
  <Override PartName="/ppt/comments/modernComment_7FFFFD8F_3ACF868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53"/>
  </p:notesMasterIdLst>
  <p:sldIdLst>
    <p:sldId id="2147482973" r:id="rId6"/>
    <p:sldId id="2147483026" r:id="rId7"/>
    <p:sldId id="2147482979" r:id="rId8"/>
    <p:sldId id="2147482980" r:id="rId9"/>
    <p:sldId id="2147469258" r:id="rId10"/>
    <p:sldId id="2147469276" r:id="rId11"/>
    <p:sldId id="2147469260" r:id="rId12"/>
    <p:sldId id="2147469089" r:id="rId13"/>
    <p:sldId id="2147482981" r:id="rId14"/>
    <p:sldId id="2147482983" r:id="rId15"/>
    <p:sldId id="2147483027" r:id="rId16"/>
    <p:sldId id="2147482984" r:id="rId17"/>
    <p:sldId id="266" r:id="rId18"/>
    <p:sldId id="2147482994" r:id="rId19"/>
    <p:sldId id="2147482970" r:id="rId20"/>
    <p:sldId id="2147482995" r:id="rId21"/>
    <p:sldId id="2147483021" r:id="rId22"/>
    <p:sldId id="2147482996" r:id="rId23"/>
    <p:sldId id="2147483017" r:id="rId24"/>
    <p:sldId id="2147483025" r:id="rId25"/>
    <p:sldId id="2147482997" r:id="rId26"/>
    <p:sldId id="2147483028" r:id="rId27"/>
    <p:sldId id="2147483031" r:id="rId28"/>
    <p:sldId id="2147483018" r:id="rId29"/>
    <p:sldId id="2147483033" r:id="rId30"/>
    <p:sldId id="2147483034" r:id="rId31"/>
    <p:sldId id="2147482988" r:id="rId32"/>
    <p:sldId id="2147483015" r:id="rId33"/>
    <p:sldId id="2147483030" r:id="rId34"/>
    <p:sldId id="2147483032" r:id="rId35"/>
    <p:sldId id="2147482998" r:id="rId36"/>
    <p:sldId id="2147483008" r:id="rId37"/>
    <p:sldId id="2147482991" r:id="rId38"/>
    <p:sldId id="2147482999" r:id="rId39"/>
    <p:sldId id="2147483002" r:id="rId40"/>
    <p:sldId id="2147483000" r:id="rId41"/>
    <p:sldId id="2147483007" r:id="rId42"/>
    <p:sldId id="2147482992" r:id="rId43"/>
    <p:sldId id="2147482993" r:id="rId44"/>
    <p:sldId id="2147483024" r:id="rId45"/>
    <p:sldId id="2147483022" r:id="rId46"/>
    <p:sldId id="2147483019" r:id="rId47"/>
    <p:sldId id="2147483016" r:id="rId48"/>
    <p:sldId id="2147483005" r:id="rId49"/>
    <p:sldId id="2147483020" r:id="rId50"/>
    <p:sldId id="2147483023" r:id="rId51"/>
    <p:sldId id="214748303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3B441F-A29F-740D-2052-0A251B01B3CE}" name="William Dixon" initials="WD" userId="S::will.dixon@manchester.ac.uk::04d1efa0-f364-47f5-8fe0-2dad62fad576" providerId="AD"/>
  <p188:author id="{98E1875F-4A27-913A-1336-E18E9527A8AA}" name="Coral Stevenson" initials="CS" userId="S::coral.stevenson@manchester.ac.uk::b6d9b489-b35e-4936-85f1-9f0142a68e30" providerId="AD"/>
  <p188:author id="{3893F9F7-8240-67A7-DAAF-D4C23B862D3E}" name="William Dixon" initials="WD" userId="S::Will.Dixon@manchester.ac.uk::04d1efa0-f364-47f5-8fe0-2dad62fad5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AA227-69C4-790A-1DB4-67C477CE943E}" v="1" dt="2025-07-09T15:51:53.740"/>
    <p1510:client id="{1F76279A-36C1-9F47-AF31-03ABB97BA5A4}" v="193" dt="2025-07-10T08:05:12.858"/>
    <p1510:client id="{25D262EE-C397-6969-FCAB-CE949334C226}" v="342" dt="2025-07-09T11:32:31.745"/>
    <p1510:client id="{51CB372D-642C-4DF4-01BC-14A2A1CC3E40}" v="4" dt="2025-07-09T10:47:08.341"/>
    <p1510:client id="{C6B788E5-BDA1-C04F-9B73-308EE9BAFE6B}" v="276" dt="2025-07-09T11:52:27.734"/>
    <p1510:client id="{DD4BA8C8-615D-11C3-0514-0118EE7A1990}" v="5" dt="2025-07-09T11:42:36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02" d="100"/>
          <a:sy n="102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Dixon" userId="04d1efa0-f364-47f5-8fe0-2dad62fad576" providerId="ADAL" clId="{1F76279A-36C1-9F47-AF31-03ABB97BA5A4}"/>
    <pc:docChg chg="undo custSel addSld delSld modSld">
      <pc:chgData name="William Dixon" userId="04d1efa0-f364-47f5-8fe0-2dad62fad576" providerId="ADAL" clId="{1F76279A-36C1-9F47-AF31-03ABB97BA5A4}" dt="2025-07-10T08:05:14.629" v="605" actId="27636"/>
      <pc:docMkLst>
        <pc:docMk/>
      </pc:docMkLst>
      <pc:sldChg chg="add del">
        <pc:chgData name="William Dixon" userId="04d1efa0-f364-47f5-8fe0-2dad62fad576" providerId="ADAL" clId="{1F76279A-36C1-9F47-AF31-03ABB97BA5A4}" dt="2025-07-09T19:19:03.878" v="276"/>
        <pc:sldMkLst>
          <pc:docMk/>
          <pc:sldMk cId="2124491947" sldId="2147469258"/>
        </pc:sldMkLst>
      </pc:sldChg>
      <pc:sldChg chg="add del">
        <pc:chgData name="William Dixon" userId="04d1efa0-f364-47f5-8fe0-2dad62fad576" providerId="ADAL" clId="{1F76279A-36C1-9F47-AF31-03ABB97BA5A4}" dt="2025-07-09T19:19:03.878" v="276"/>
        <pc:sldMkLst>
          <pc:docMk/>
          <pc:sldMk cId="2122406681" sldId="2147469260"/>
        </pc:sldMkLst>
      </pc:sldChg>
      <pc:sldChg chg="delSp add del mod delAnim">
        <pc:chgData name="William Dixon" userId="04d1efa0-f364-47f5-8fe0-2dad62fad576" providerId="ADAL" clId="{1F76279A-36C1-9F47-AF31-03ABB97BA5A4}" dt="2025-07-09T19:22:36.403" v="400" actId="2696"/>
        <pc:sldMkLst>
          <pc:docMk/>
          <pc:sldMk cId="1806428877" sldId="2147469273"/>
        </pc:sldMkLst>
        <pc:picChg chg="del">
          <ac:chgData name="William Dixon" userId="04d1efa0-f364-47f5-8fe0-2dad62fad576" providerId="ADAL" clId="{1F76279A-36C1-9F47-AF31-03ABB97BA5A4}" dt="2025-07-09T19:19:17.472" v="277" actId="21"/>
          <ac:picMkLst>
            <pc:docMk/>
            <pc:sldMk cId="1806428877" sldId="2147469273"/>
            <ac:picMk id="30" creationId="{5C63DB03-550C-776A-A230-2826056CA45E}"/>
          </ac:picMkLst>
        </pc:picChg>
      </pc:sldChg>
      <pc:sldChg chg="addSp delSp modSp add del mod delAnim modAnim">
        <pc:chgData name="William Dixon" userId="04d1efa0-f364-47f5-8fe0-2dad62fad576" providerId="ADAL" clId="{1F76279A-36C1-9F47-AF31-03ABB97BA5A4}" dt="2025-07-09T19:31:29.614" v="556"/>
        <pc:sldMkLst>
          <pc:docMk/>
          <pc:sldMk cId="2549310159" sldId="2147469276"/>
        </pc:sldMkLst>
        <pc:spChg chg="del">
          <ac:chgData name="William Dixon" userId="04d1efa0-f364-47f5-8fe0-2dad62fad576" providerId="ADAL" clId="{1F76279A-36C1-9F47-AF31-03ABB97BA5A4}" dt="2025-07-09T19:20:10.616" v="300" actId="478"/>
          <ac:spMkLst>
            <pc:docMk/>
            <pc:sldMk cId="2549310159" sldId="2147469276"/>
            <ac:spMk id="8" creationId="{02FD62D1-DD29-771F-90EE-61A65250DCAA}"/>
          </ac:spMkLst>
        </pc:spChg>
        <pc:spChg chg="del">
          <ac:chgData name="William Dixon" userId="04d1efa0-f364-47f5-8fe0-2dad62fad576" providerId="ADAL" clId="{1F76279A-36C1-9F47-AF31-03ABB97BA5A4}" dt="2025-07-09T19:20:10.616" v="300" actId="478"/>
          <ac:spMkLst>
            <pc:docMk/>
            <pc:sldMk cId="2549310159" sldId="2147469276"/>
            <ac:spMk id="9" creationId="{6214266F-B9B1-AB5A-C08B-8776BAAB7B69}"/>
          </ac:spMkLst>
        </pc:spChg>
        <pc:spChg chg="del">
          <ac:chgData name="William Dixon" userId="04d1efa0-f364-47f5-8fe0-2dad62fad576" providerId="ADAL" clId="{1F76279A-36C1-9F47-AF31-03ABB97BA5A4}" dt="2025-07-09T19:19:26.628" v="279" actId="478"/>
          <ac:spMkLst>
            <pc:docMk/>
            <pc:sldMk cId="2549310159" sldId="2147469276"/>
            <ac:spMk id="10" creationId="{D4CAE3FA-CB07-E2A1-C362-13D565AB63F2}"/>
          </ac:spMkLst>
        </pc:spChg>
        <pc:spChg chg="del">
          <ac:chgData name="William Dixon" userId="04d1efa0-f364-47f5-8fe0-2dad62fad576" providerId="ADAL" clId="{1F76279A-36C1-9F47-AF31-03ABB97BA5A4}" dt="2025-07-09T19:19:26.628" v="279" actId="478"/>
          <ac:spMkLst>
            <pc:docMk/>
            <pc:sldMk cId="2549310159" sldId="2147469276"/>
            <ac:spMk id="11" creationId="{81912D83-D75E-50B5-FA56-42FE6404D416}"/>
          </ac:spMkLst>
        </pc:spChg>
        <pc:spChg chg="add mod">
          <ac:chgData name="William Dixon" userId="04d1efa0-f364-47f5-8fe0-2dad62fad576" providerId="ADAL" clId="{1F76279A-36C1-9F47-AF31-03ABB97BA5A4}" dt="2025-07-09T19:28:44.081" v="530" actId="1037"/>
          <ac:spMkLst>
            <pc:docMk/>
            <pc:sldMk cId="2549310159" sldId="2147469276"/>
            <ac:spMk id="12" creationId="{3BEFF07F-F2A3-E34E-B3F6-632C9D068B8F}"/>
          </ac:spMkLst>
        </pc:spChg>
        <pc:spChg chg="del">
          <ac:chgData name="William Dixon" userId="04d1efa0-f364-47f5-8fe0-2dad62fad576" providerId="ADAL" clId="{1F76279A-36C1-9F47-AF31-03ABB97BA5A4}" dt="2025-07-09T19:20:02.430" v="299" actId="478"/>
          <ac:spMkLst>
            <pc:docMk/>
            <pc:sldMk cId="2549310159" sldId="2147469276"/>
            <ac:spMk id="14" creationId="{5717B6DC-F307-DA92-83AF-8351BE74ACCC}"/>
          </ac:spMkLst>
        </pc:spChg>
        <pc:spChg chg="mod">
          <ac:chgData name="William Dixon" userId="04d1efa0-f364-47f5-8fe0-2dad62fad576" providerId="ADAL" clId="{1F76279A-36C1-9F47-AF31-03ABB97BA5A4}" dt="2025-07-09T19:21:33.739" v="392" actId="1076"/>
          <ac:spMkLst>
            <pc:docMk/>
            <pc:sldMk cId="2549310159" sldId="2147469276"/>
            <ac:spMk id="19" creationId="{1E49771D-C228-9C4A-675A-21B0FB931B2D}"/>
          </ac:spMkLst>
        </pc:spChg>
        <pc:spChg chg="add mod">
          <ac:chgData name="William Dixon" userId="04d1efa0-f364-47f5-8fe0-2dad62fad576" providerId="ADAL" clId="{1F76279A-36C1-9F47-AF31-03ABB97BA5A4}" dt="2025-07-09T19:28:44.081" v="530" actId="1037"/>
          <ac:spMkLst>
            <pc:docMk/>
            <pc:sldMk cId="2549310159" sldId="2147469276"/>
            <ac:spMk id="20" creationId="{5B24F6AA-C84B-A02D-7568-720530E2E138}"/>
          </ac:spMkLst>
        </pc:spChg>
        <pc:spChg chg="add mod">
          <ac:chgData name="William Dixon" userId="04d1efa0-f364-47f5-8fe0-2dad62fad576" providerId="ADAL" clId="{1F76279A-36C1-9F47-AF31-03ABB97BA5A4}" dt="2025-07-09T19:28:44.081" v="530" actId="1037"/>
          <ac:spMkLst>
            <pc:docMk/>
            <pc:sldMk cId="2549310159" sldId="2147469276"/>
            <ac:spMk id="21" creationId="{D3724B58-9E26-6744-7066-A3582CA9572B}"/>
          </ac:spMkLst>
        </pc:spChg>
        <pc:spChg chg="add del mod">
          <ac:chgData name="William Dixon" userId="04d1efa0-f364-47f5-8fe0-2dad62fad576" providerId="ADAL" clId="{1F76279A-36C1-9F47-AF31-03ABB97BA5A4}" dt="2025-07-09T19:24:14.075" v="402" actId="478"/>
          <ac:spMkLst>
            <pc:docMk/>
            <pc:sldMk cId="2549310159" sldId="2147469276"/>
            <ac:spMk id="25" creationId="{97ED6D25-57E5-32DB-3565-BDAFF1824833}"/>
          </ac:spMkLst>
        </pc:spChg>
        <pc:spChg chg="add del mod">
          <ac:chgData name="William Dixon" userId="04d1efa0-f364-47f5-8fe0-2dad62fad576" providerId="ADAL" clId="{1F76279A-36C1-9F47-AF31-03ABB97BA5A4}" dt="2025-07-09T19:24:15.954" v="403" actId="478"/>
          <ac:spMkLst>
            <pc:docMk/>
            <pc:sldMk cId="2549310159" sldId="2147469276"/>
            <ac:spMk id="26" creationId="{AEB66057-A7AC-A567-C9D2-8CED923803BA}"/>
          </ac:spMkLst>
        </pc:spChg>
        <pc:grpChg chg="add mod">
          <ac:chgData name="William Dixon" userId="04d1efa0-f364-47f5-8fe0-2dad62fad576" providerId="ADAL" clId="{1F76279A-36C1-9F47-AF31-03ABB97BA5A4}" dt="2025-07-09T19:28:44.081" v="530" actId="1037"/>
          <ac:grpSpMkLst>
            <pc:docMk/>
            <pc:sldMk cId="2549310159" sldId="2147469276"/>
            <ac:grpSpMk id="17" creationId="{4214BDAC-B896-5E9B-A812-2517A8F2E399}"/>
          </ac:grpSpMkLst>
        </pc:grpChg>
        <pc:picChg chg="add mod">
          <ac:chgData name="William Dixon" userId="04d1efa0-f364-47f5-8fe0-2dad62fad576" providerId="ADAL" clId="{1F76279A-36C1-9F47-AF31-03ABB97BA5A4}" dt="2025-07-09T19:28:07.584" v="498" actId="1076"/>
          <ac:picMkLst>
            <pc:docMk/>
            <pc:sldMk cId="2549310159" sldId="2147469276"/>
            <ac:picMk id="3" creationId="{F76E9387-5425-8E5F-F2BD-CFB3D9234F51}"/>
          </ac:picMkLst>
        </pc:picChg>
        <pc:picChg chg="mod">
          <ac:chgData name="William Dixon" userId="04d1efa0-f364-47f5-8fe0-2dad62fad576" providerId="ADAL" clId="{1F76279A-36C1-9F47-AF31-03ABB97BA5A4}" dt="2025-07-09T19:28:55.467" v="532" actId="1076"/>
          <ac:picMkLst>
            <pc:docMk/>
            <pc:sldMk cId="2549310159" sldId="2147469276"/>
            <ac:picMk id="4" creationId="{D918757F-D7B9-DAFC-C977-A911C6D39D16}"/>
          </ac:picMkLst>
        </pc:picChg>
        <pc:picChg chg="mod">
          <ac:chgData name="William Dixon" userId="04d1efa0-f364-47f5-8fe0-2dad62fad576" providerId="ADAL" clId="{1F76279A-36C1-9F47-AF31-03ABB97BA5A4}" dt="2025-07-09T19:28:44.081" v="530" actId="1037"/>
          <ac:picMkLst>
            <pc:docMk/>
            <pc:sldMk cId="2549310159" sldId="2147469276"/>
            <ac:picMk id="5" creationId="{C2D801F8-B61E-E786-5FEA-FF9E2440191D}"/>
          </ac:picMkLst>
        </pc:picChg>
        <pc:picChg chg="del">
          <ac:chgData name="William Dixon" userId="04d1efa0-f364-47f5-8fe0-2dad62fad576" providerId="ADAL" clId="{1F76279A-36C1-9F47-AF31-03ABB97BA5A4}" dt="2025-07-09T19:19:23.763" v="278" actId="478"/>
          <ac:picMkLst>
            <pc:docMk/>
            <pc:sldMk cId="2549310159" sldId="2147469276"/>
            <ac:picMk id="7" creationId="{31661CE8-9C86-D633-2A99-24F95DE5C3FD}"/>
          </ac:picMkLst>
        </pc:picChg>
        <pc:picChg chg="add mod">
          <ac:chgData name="William Dixon" userId="04d1efa0-f364-47f5-8fe0-2dad62fad576" providerId="ADAL" clId="{1F76279A-36C1-9F47-AF31-03ABB97BA5A4}" dt="2025-07-09T19:28:49.185" v="531" actId="1076"/>
          <ac:picMkLst>
            <pc:docMk/>
            <pc:sldMk cId="2549310159" sldId="2147469276"/>
            <ac:picMk id="31" creationId="{16E3EE75-2F52-17A1-713B-C233595C98AE}"/>
          </ac:picMkLst>
        </pc:picChg>
        <pc:picChg chg="del">
          <ac:chgData name="William Dixon" userId="04d1efa0-f364-47f5-8fe0-2dad62fad576" providerId="ADAL" clId="{1F76279A-36C1-9F47-AF31-03ABB97BA5A4}" dt="2025-07-09T19:19:26.628" v="279" actId="478"/>
          <ac:picMkLst>
            <pc:docMk/>
            <pc:sldMk cId="2549310159" sldId="2147469276"/>
            <ac:picMk id="1026" creationId="{5AB24294-16E8-7DD2-8B70-E1DC4AF48559}"/>
          </ac:picMkLst>
        </pc:picChg>
        <pc:cxnChg chg="mod">
          <ac:chgData name="William Dixon" userId="04d1efa0-f364-47f5-8fe0-2dad62fad576" providerId="ADAL" clId="{1F76279A-36C1-9F47-AF31-03ABB97BA5A4}" dt="2025-07-09T19:28:44.081" v="530" actId="1037"/>
          <ac:cxnSpMkLst>
            <pc:docMk/>
            <pc:sldMk cId="2549310159" sldId="2147469276"/>
            <ac:cxnSpMk id="6" creationId="{C1E2FE62-C438-7BF4-D81A-F6986BA55CB8}"/>
          </ac:cxnSpMkLst>
        </pc:cxnChg>
        <pc:cxnChg chg="del">
          <ac:chgData name="William Dixon" userId="04d1efa0-f364-47f5-8fe0-2dad62fad576" providerId="ADAL" clId="{1F76279A-36C1-9F47-AF31-03ABB97BA5A4}" dt="2025-07-09T19:20:02.430" v="299" actId="478"/>
          <ac:cxnSpMkLst>
            <pc:docMk/>
            <pc:sldMk cId="2549310159" sldId="2147469276"/>
            <ac:cxnSpMk id="16" creationId="{3BBEFFA8-8D70-3789-41C5-B8E95F792160}"/>
          </ac:cxnSpMkLst>
        </pc:cxnChg>
        <pc:cxnChg chg="mod">
          <ac:chgData name="William Dixon" userId="04d1efa0-f364-47f5-8fe0-2dad62fad576" providerId="ADAL" clId="{1F76279A-36C1-9F47-AF31-03ABB97BA5A4}" dt="2025-07-09T19:28:44.081" v="530" actId="1037"/>
          <ac:cxnSpMkLst>
            <pc:docMk/>
            <pc:sldMk cId="2549310159" sldId="2147469276"/>
            <ac:cxnSpMk id="18" creationId="{B439541D-CADC-F9BD-23E6-0D79195426B8}"/>
          </ac:cxnSpMkLst>
        </pc:cxnChg>
      </pc:sldChg>
      <pc:sldChg chg="addSp modSp mod">
        <pc:chgData name="William Dixon" userId="04d1efa0-f364-47f5-8fe0-2dad62fad576" providerId="ADAL" clId="{1F76279A-36C1-9F47-AF31-03ABB97BA5A4}" dt="2025-07-09T19:16:14.063" v="272" actId="1076"/>
        <pc:sldMkLst>
          <pc:docMk/>
          <pc:sldMk cId="3063674333" sldId="2147483002"/>
        </pc:sldMkLst>
        <pc:spChg chg="mod">
          <ac:chgData name="William Dixon" userId="04d1efa0-f364-47f5-8fe0-2dad62fad576" providerId="ADAL" clId="{1F76279A-36C1-9F47-AF31-03ABB97BA5A4}" dt="2025-07-09T19:15:04.724" v="269" actId="20577"/>
          <ac:spMkLst>
            <pc:docMk/>
            <pc:sldMk cId="3063674333" sldId="2147483002"/>
            <ac:spMk id="7" creationId="{8F167017-1083-BFB0-3CB3-73AB6D50DFD5}"/>
          </ac:spMkLst>
        </pc:spChg>
        <pc:picChg chg="add mod">
          <ac:chgData name="William Dixon" userId="04d1efa0-f364-47f5-8fe0-2dad62fad576" providerId="ADAL" clId="{1F76279A-36C1-9F47-AF31-03ABB97BA5A4}" dt="2025-07-09T19:16:14.063" v="272" actId="1076"/>
          <ac:picMkLst>
            <pc:docMk/>
            <pc:sldMk cId="3063674333" sldId="2147483002"/>
            <ac:picMk id="5" creationId="{9C1CDEBF-750D-DFCC-CE9A-59B932390386}"/>
          </ac:picMkLst>
        </pc:picChg>
        <pc:picChg chg="add mod">
          <ac:chgData name="William Dixon" userId="04d1efa0-f364-47f5-8fe0-2dad62fad576" providerId="ADAL" clId="{1F76279A-36C1-9F47-AF31-03ABB97BA5A4}" dt="2025-07-09T19:14:24.652" v="201" actId="1076"/>
          <ac:picMkLst>
            <pc:docMk/>
            <pc:sldMk cId="3063674333" sldId="2147483002"/>
            <ac:picMk id="1026" creationId="{9C500E02-F555-C7A8-87E0-E915F7EB026D}"/>
          </ac:picMkLst>
        </pc:picChg>
      </pc:sldChg>
      <pc:sldChg chg="modSp mod">
        <pc:chgData name="William Dixon" userId="04d1efa0-f364-47f5-8fe0-2dad62fad576" providerId="ADAL" clId="{1F76279A-36C1-9F47-AF31-03ABB97BA5A4}" dt="2025-07-09T19:17:05.205" v="273" actId="207"/>
        <pc:sldMkLst>
          <pc:docMk/>
          <pc:sldMk cId="132055919" sldId="2147483016"/>
        </pc:sldMkLst>
        <pc:spChg chg="mod">
          <ac:chgData name="William Dixon" userId="04d1efa0-f364-47f5-8fe0-2dad62fad576" providerId="ADAL" clId="{1F76279A-36C1-9F47-AF31-03ABB97BA5A4}" dt="2025-07-09T19:17:05.205" v="273" actId="207"/>
          <ac:spMkLst>
            <pc:docMk/>
            <pc:sldMk cId="132055919" sldId="2147483016"/>
            <ac:spMk id="3" creationId="{2F6A175D-87F1-057F-C474-990FCCCF1DAA}"/>
          </ac:spMkLst>
        </pc:spChg>
      </pc:sldChg>
      <pc:sldChg chg="modSp mod">
        <pc:chgData name="William Dixon" userId="04d1efa0-f364-47f5-8fe0-2dad62fad576" providerId="ADAL" clId="{1F76279A-36C1-9F47-AF31-03ABB97BA5A4}" dt="2025-07-09T19:12:51.362" v="144" actId="20577"/>
        <pc:sldMkLst>
          <pc:docMk/>
          <pc:sldMk cId="598563921" sldId="2147483028"/>
        </pc:sldMkLst>
        <pc:spChg chg="mod">
          <ac:chgData name="William Dixon" userId="04d1efa0-f364-47f5-8fe0-2dad62fad576" providerId="ADAL" clId="{1F76279A-36C1-9F47-AF31-03ABB97BA5A4}" dt="2025-07-09T19:12:51.362" v="144" actId="20577"/>
          <ac:spMkLst>
            <pc:docMk/>
            <pc:sldMk cId="598563921" sldId="2147483028"/>
            <ac:spMk id="3" creationId="{7B3A9E97-8A4C-8DFA-A77B-69EFF0B5A291}"/>
          </ac:spMkLst>
        </pc:spChg>
      </pc:sldChg>
      <pc:sldChg chg="addSp modSp add mod">
        <pc:chgData name="William Dixon" userId="04d1efa0-f364-47f5-8fe0-2dad62fad576" providerId="ADAL" clId="{1F76279A-36C1-9F47-AF31-03ABB97BA5A4}" dt="2025-07-10T08:05:14.629" v="605" actId="27636"/>
        <pc:sldMkLst>
          <pc:docMk/>
          <pc:sldMk cId="3150903195" sldId="2147483035"/>
        </pc:sldMkLst>
        <pc:spChg chg="add mod">
          <ac:chgData name="William Dixon" userId="04d1efa0-f364-47f5-8fe0-2dad62fad576" providerId="ADAL" clId="{1F76279A-36C1-9F47-AF31-03ABB97BA5A4}" dt="2025-07-10T08:05:14.629" v="605" actId="27636"/>
          <ac:spMkLst>
            <pc:docMk/>
            <pc:sldMk cId="3150903195" sldId="2147483035"/>
            <ac:spMk id="3" creationId="{B63405A0-8621-7B43-1B99-42EC3DAC12B7}"/>
          </ac:spMkLst>
        </pc:spChg>
        <pc:spChg chg="mod">
          <ac:chgData name="William Dixon" userId="04d1efa0-f364-47f5-8fe0-2dad62fad576" providerId="ADAL" clId="{1F76279A-36C1-9F47-AF31-03ABB97BA5A4}" dt="2025-07-09T15:59:02.440" v="1" actId="1076"/>
          <ac:spMkLst>
            <pc:docMk/>
            <pc:sldMk cId="3150903195" sldId="2147483035"/>
            <ac:spMk id="5" creationId="{E4E5BE17-F77E-EEDE-79F8-BEF4B9CAA84B}"/>
          </ac:spMkLst>
        </pc:spChg>
        <pc:picChg chg="mod">
          <ac:chgData name="William Dixon" userId="04d1efa0-f364-47f5-8fe0-2dad62fad576" providerId="ADAL" clId="{1F76279A-36C1-9F47-AF31-03ABB97BA5A4}" dt="2025-07-09T15:59:02.440" v="1" actId="1076"/>
          <ac:picMkLst>
            <pc:docMk/>
            <pc:sldMk cId="3150903195" sldId="2147483035"/>
            <ac:picMk id="2" creationId="{1FEC10A4-6ED5-4A4E-9463-C902870D1765}"/>
          </ac:picMkLst>
        </pc:picChg>
      </pc:sldChg>
    </pc:docChg>
  </pc:docChgLst>
  <pc:docChgLst>
    <pc:chgData name="Coral Stevenson" userId="S::coral.stevenson@manchester.ac.uk::b6d9b489-b35e-4936-85f1-9f0142a68e30" providerId="AD" clId="Web-{19FAA227-69C4-790A-1DB4-67C477CE943E}"/>
    <pc:docChg chg="addSld">
      <pc:chgData name="Coral Stevenson" userId="S::coral.stevenson@manchester.ac.uk::b6d9b489-b35e-4936-85f1-9f0142a68e30" providerId="AD" clId="Web-{19FAA227-69C4-790A-1DB4-67C477CE943E}" dt="2025-07-09T15:51:53.740" v="0"/>
      <pc:docMkLst>
        <pc:docMk/>
      </pc:docMkLst>
      <pc:sldChg chg="add">
        <pc:chgData name="Coral Stevenson" userId="S::coral.stevenson@manchester.ac.uk::b6d9b489-b35e-4936-85f1-9f0142a68e30" providerId="AD" clId="Web-{19FAA227-69C4-790A-1DB4-67C477CE943E}" dt="2025-07-09T15:51:53.740" v="0"/>
        <pc:sldMkLst>
          <pc:docMk/>
          <pc:sldMk cId="3448628423" sldId="2147483034"/>
        </pc:sldMkLst>
      </pc:sldChg>
    </pc:docChg>
  </pc:docChgLst>
  <pc:docChgLst>
    <pc:chgData name="Coral Stevenson" userId="S::coral.stevenson@manchester.ac.uk::b6d9b489-b35e-4936-85f1-9f0142a68e30" providerId="AD" clId="Web-{25D262EE-C397-6969-FCAB-CE949334C226}"/>
    <pc:docChg chg="mod modSld">
      <pc:chgData name="Coral Stevenson" userId="S::coral.stevenson@manchester.ac.uk::b6d9b489-b35e-4936-85f1-9f0142a68e30" providerId="AD" clId="Web-{25D262EE-C397-6969-FCAB-CE949334C226}" dt="2025-07-09T11:32:31.745" v="579" actId="20577"/>
      <pc:docMkLst>
        <pc:docMk/>
      </pc:docMkLst>
      <pc:sldChg chg="modSp modCm">
        <pc:chgData name="Coral Stevenson" userId="S::coral.stevenson@manchester.ac.uk::b6d9b489-b35e-4936-85f1-9f0142a68e30" providerId="AD" clId="Web-{25D262EE-C397-6969-FCAB-CE949334C226}" dt="2025-07-09T11:32:31.745" v="579" actId="20577"/>
        <pc:sldMkLst>
          <pc:docMk/>
          <pc:sldMk cId="61667432" sldId="2147483023"/>
        </pc:sldMkLst>
        <pc:spChg chg="mod">
          <ac:chgData name="Coral Stevenson" userId="S::coral.stevenson@manchester.ac.uk::b6d9b489-b35e-4936-85f1-9f0142a68e30" providerId="AD" clId="Web-{25D262EE-C397-6969-FCAB-CE949334C226}" dt="2025-07-09T11:32:31.745" v="579" actId="20577"/>
          <ac:spMkLst>
            <pc:docMk/>
            <pc:sldMk cId="61667432" sldId="2147483023"/>
            <ac:spMk id="3" creationId="{48CA13FF-1B8E-2933-BBE3-3226F51DE57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Coral Stevenson" userId="S::coral.stevenson@manchester.ac.uk::b6d9b489-b35e-4936-85f1-9f0142a68e30" providerId="AD" clId="Web-{25D262EE-C397-6969-FCAB-CE949334C226}" dt="2025-07-09T10:40:35.810" v="244" actId="20577"/>
              <pc2:cmMkLst xmlns:pc2="http://schemas.microsoft.com/office/powerpoint/2019/9/main/command">
                <pc:docMk/>
                <pc:sldMk cId="61667432" sldId="2147483023"/>
                <pc2:cmMk id="{33E18428-1393-4CB0-876F-7C13D595CBF6}"/>
              </pc2:cmMkLst>
            </pc226:cmChg>
            <pc226:cmChg xmlns:pc226="http://schemas.microsoft.com/office/powerpoint/2022/06/main/command" chg="mod">
              <pc226:chgData name="Coral Stevenson" userId="S::coral.stevenson@manchester.ac.uk::b6d9b489-b35e-4936-85f1-9f0142a68e30" providerId="AD" clId="Web-{25D262EE-C397-6969-FCAB-CE949334C226}" dt="2025-07-09T10:37:54.837" v="110" actId="20577"/>
              <pc2:cmMkLst xmlns:pc2="http://schemas.microsoft.com/office/powerpoint/2019/9/main/command">
                <pc:docMk/>
                <pc:sldMk cId="61667432" sldId="2147483023"/>
                <pc2:cmMk id="{9AA20F56-7048-4AC6-8DFE-4002E9504587}"/>
              </pc2:cmMkLst>
            </pc226:cmChg>
          </p:ext>
        </pc:extLst>
      </pc:sldChg>
    </pc:docChg>
  </pc:docChgLst>
  <pc:docChgLst>
    <pc:chgData name="Coral Stevenson" userId="S::coral.stevenson@manchester.ac.uk::b6d9b489-b35e-4936-85f1-9f0142a68e30" providerId="AD" clId="Web-{DD4BA8C8-615D-11C3-0514-0118EE7A1990}"/>
    <pc:docChg chg="addSld delSld">
      <pc:chgData name="Coral Stevenson" userId="S::coral.stevenson@manchester.ac.uk::b6d9b489-b35e-4936-85f1-9f0142a68e30" providerId="AD" clId="Web-{DD4BA8C8-615D-11C3-0514-0118EE7A1990}" dt="2025-07-09T11:37:47.678" v="3"/>
      <pc:docMkLst>
        <pc:docMk/>
      </pc:docMkLst>
      <pc:sldChg chg="del">
        <pc:chgData name="Coral Stevenson" userId="S::coral.stevenson@manchester.ac.uk::b6d9b489-b35e-4936-85f1-9f0142a68e30" providerId="AD" clId="Web-{DD4BA8C8-615D-11C3-0514-0118EE7A1990}" dt="2025-07-09T11:37:47.678" v="3"/>
        <pc:sldMkLst>
          <pc:docMk/>
          <pc:sldMk cId="2482882746" sldId="2147483011"/>
        </pc:sldMkLst>
      </pc:sldChg>
      <pc:sldChg chg="del">
        <pc:chgData name="Coral Stevenson" userId="S::coral.stevenson@manchester.ac.uk::b6d9b489-b35e-4936-85f1-9f0142a68e30" providerId="AD" clId="Web-{DD4BA8C8-615D-11C3-0514-0118EE7A1990}" dt="2025-07-09T11:37:21.489" v="1"/>
        <pc:sldMkLst>
          <pc:docMk/>
          <pc:sldMk cId="219475811" sldId="2147483013"/>
        </pc:sldMkLst>
      </pc:sldChg>
      <pc:sldChg chg="add">
        <pc:chgData name="Coral Stevenson" userId="S::coral.stevenson@manchester.ac.uk::b6d9b489-b35e-4936-85f1-9f0142a68e30" providerId="AD" clId="Web-{DD4BA8C8-615D-11C3-0514-0118EE7A1990}" dt="2025-07-09T11:37:18.958" v="0"/>
        <pc:sldMkLst>
          <pc:docMk/>
          <pc:sldMk cId="404490109" sldId="2147483032"/>
        </pc:sldMkLst>
      </pc:sldChg>
      <pc:sldChg chg="add">
        <pc:chgData name="Coral Stevenson" userId="S::coral.stevenson@manchester.ac.uk::b6d9b489-b35e-4936-85f1-9f0142a68e30" providerId="AD" clId="Web-{DD4BA8C8-615D-11C3-0514-0118EE7A1990}" dt="2025-07-09T11:37:45.631" v="2"/>
        <pc:sldMkLst>
          <pc:docMk/>
          <pc:sldMk cId="124226421" sldId="2147483033"/>
        </pc:sldMkLst>
      </pc:sldChg>
    </pc:docChg>
  </pc:docChgLst>
  <pc:docChgLst>
    <pc:chgData name="Coral Stevenson" userId="S::coral.stevenson@manchester.ac.uk::b6d9b489-b35e-4936-85f1-9f0142a68e30" providerId="AD" clId="Web-{5F21F730-15CD-98A4-1F3D-37FE59FC29A6}"/>
    <pc:docChg chg="modSld">
      <pc:chgData name="Coral Stevenson" userId="S::coral.stevenson@manchester.ac.uk::b6d9b489-b35e-4936-85f1-9f0142a68e30" providerId="AD" clId="Web-{5F21F730-15CD-98A4-1F3D-37FE59FC29A6}" dt="2025-06-03T11:35:44.427" v="1"/>
      <pc:docMkLst>
        <pc:docMk/>
      </pc:docMkLst>
      <pc:sldChg chg="addSp delSp modSp">
        <pc:chgData name="Coral Stevenson" userId="S::coral.stevenson@manchester.ac.uk::b6d9b489-b35e-4936-85f1-9f0142a68e30" providerId="AD" clId="Web-{5F21F730-15CD-98A4-1F3D-37FE59FC29A6}" dt="2025-06-03T11:35:44.427" v="1"/>
        <pc:sldMkLst>
          <pc:docMk/>
          <pc:sldMk cId="683871126" sldId="2147482973"/>
        </pc:sldMkLst>
        <pc:picChg chg="add mod">
          <ac:chgData name="Coral Stevenson" userId="S::coral.stevenson@manchester.ac.uk::b6d9b489-b35e-4936-85f1-9f0142a68e30" providerId="AD" clId="Web-{5F21F730-15CD-98A4-1F3D-37FE59FC29A6}" dt="2025-06-03T11:35:44.427" v="1"/>
          <ac:picMkLst>
            <pc:docMk/>
            <pc:sldMk cId="683871126" sldId="2147482973"/>
            <ac:picMk id="2" creationId="{DFB07B17-4241-B9AA-E1F5-4CDA7C29F6A6}"/>
          </ac:picMkLst>
        </pc:picChg>
      </pc:sldChg>
    </pc:docChg>
  </pc:docChgLst>
  <pc:docChgLst>
    <pc:chgData name="William Dixon" userId="04d1efa0-f364-47f5-8fe0-2dad62fad576" providerId="ADAL" clId="{C6B788E5-BDA1-C04F-9B73-308EE9BAFE6B}"/>
    <pc:docChg chg="undo custSel addSld delSld modSld sldOrd">
      <pc:chgData name="William Dixon" userId="04d1efa0-f364-47f5-8fe0-2dad62fad576" providerId="ADAL" clId="{C6B788E5-BDA1-C04F-9B73-308EE9BAFE6B}" dt="2025-07-09T11:52:21.304" v="1376"/>
      <pc:docMkLst>
        <pc:docMk/>
      </pc:docMkLst>
      <pc:sldChg chg="del">
        <pc:chgData name="William Dixon" userId="04d1efa0-f364-47f5-8fe0-2dad62fad576" providerId="ADAL" clId="{C6B788E5-BDA1-C04F-9B73-308EE9BAFE6B}" dt="2025-07-07T10:28:37.405" v="18" actId="2696"/>
        <pc:sldMkLst>
          <pc:docMk/>
          <pc:sldMk cId="2972455721" sldId="257"/>
        </pc:sldMkLst>
      </pc:sldChg>
      <pc:sldChg chg="del">
        <pc:chgData name="William Dixon" userId="04d1efa0-f364-47f5-8fe0-2dad62fad576" providerId="ADAL" clId="{C6B788E5-BDA1-C04F-9B73-308EE9BAFE6B}" dt="2025-07-07T10:34:33.803" v="159" actId="2696"/>
        <pc:sldMkLst>
          <pc:docMk/>
          <pc:sldMk cId="3266548999" sldId="259"/>
        </pc:sldMkLst>
      </pc:sldChg>
      <pc:sldChg chg="del">
        <pc:chgData name="William Dixon" userId="04d1efa0-f364-47f5-8fe0-2dad62fad576" providerId="ADAL" clId="{C6B788E5-BDA1-C04F-9B73-308EE9BAFE6B}" dt="2025-07-07T10:34:35.355" v="160" actId="2696"/>
        <pc:sldMkLst>
          <pc:docMk/>
          <pc:sldMk cId="2869780797" sldId="260"/>
        </pc:sldMkLst>
      </pc:sldChg>
      <pc:sldChg chg="del">
        <pc:chgData name="William Dixon" userId="04d1efa0-f364-47f5-8fe0-2dad62fad576" providerId="ADAL" clId="{C6B788E5-BDA1-C04F-9B73-308EE9BAFE6B}" dt="2025-07-07T10:34:36.469" v="161" actId="2696"/>
        <pc:sldMkLst>
          <pc:docMk/>
          <pc:sldMk cId="3925207961" sldId="261"/>
        </pc:sldMkLst>
      </pc:sldChg>
      <pc:sldChg chg="del">
        <pc:chgData name="William Dixon" userId="04d1efa0-f364-47f5-8fe0-2dad62fad576" providerId="ADAL" clId="{C6B788E5-BDA1-C04F-9B73-308EE9BAFE6B}" dt="2025-07-07T10:34:38.422" v="162" actId="2696"/>
        <pc:sldMkLst>
          <pc:docMk/>
          <pc:sldMk cId="874719667" sldId="262"/>
        </pc:sldMkLst>
      </pc:sldChg>
      <pc:sldChg chg="del">
        <pc:chgData name="William Dixon" userId="04d1efa0-f364-47f5-8fe0-2dad62fad576" providerId="ADAL" clId="{C6B788E5-BDA1-C04F-9B73-308EE9BAFE6B}" dt="2025-07-07T10:34:41.803" v="163" actId="2696"/>
        <pc:sldMkLst>
          <pc:docMk/>
          <pc:sldMk cId="618543019" sldId="263"/>
        </pc:sldMkLst>
      </pc:sldChg>
      <pc:sldChg chg="del">
        <pc:chgData name="William Dixon" userId="04d1efa0-f364-47f5-8fe0-2dad62fad576" providerId="ADAL" clId="{C6B788E5-BDA1-C04F-9B73-308EE9BAFE6B}" dt="2025-07-07T10:34:44.351" v="164" actId="2696"/>
        <pc:sldMkLst>
          <pc:docMk/>
          <pc:sldMk cId="755537632" sldId="264"/>
        </pc:sldMkLst>
      </pc:sldChg>
      <pc:sldChg chg="del">
        <pc:chgData name="William Dixon" userId="04d1efa0-f364-47f5-8fe0-2dad62fad576" providerId="ADAL" clId="{C6B788E5-BDA1-C04F-9B73-308EE9BAFE6B}" dt="2025-07-07T10:34:45.516" v="165" actId="2696"/>
        <pc:sldMkLst>
          <pc:docMk/>
          <pc:sldMk cId="144041748" sldId="265"/>
        </pc:sldMkLst>
      </pc:sldChg>
      <pc:sldChg chg="add">
        <pc:chgData name="William Dixon" userId="04d1efa0-f364-47f5-8fe0-2dad62fad576" providerId="ADAL" clId="{C6B788E5-BDA1-C04F-9B73-308EE9BAFE6B}" dt="2025-07-07T10:28:13.876" v="2"/>
        <pc:sldMkLst>
          <pc:docMk/>
          <pc:sldMk cId="377016083" sldId="2147469089"/>
        </pc:sldMkLst>
      </pc:sldChg>
      <pc:sldChg chg="delSp add del mod delAnim">
        <pc:chgData name="William Dixon" userId="04d1efa0-f364-47f5-8fe0-2dad62fad576" providerId="ADAL" clId="{C6B788E5-BDA1-C04F-9B73-308EE9BAFE6B}" dt="2025-07-07T10:32:24.284" v="142" actId="2696"/>
        <pc:sldMkLst>
          <pc:docMk/>
          <pc:sldMk cId="1273529094" sldId="2147469155"/>
        </pc:sldMkLst>
      </pc:sldChg>
      <pc:sldChg chg="del">
        <pc:chgData name="William Dixon" userId="04d1efa0-f364-47f5-8fe0-2dad62fad576" providerId="ADAL" clId="{C6B788E5-BDA1-C04F-9B73-308EE9BAFE6B}" dt="2025-07-07T11:03:21.424" v="412" actId="2696"/>
        <pc:sldMkLst>
          <pc:docMk/>
          <pc:sldMk cId="3536572746" sldId="2147482971"/>
        </pc:sldMkLst>
      </pc:sldChg>
      <pc:sldChg chg="del">
        <pc:chgData name="William Dixon" userId="04d1efa0-f364-47f5-8fe0-2dad62fad576" providerId="ADAL" clId="{C6B788E5-BDA1-C04F-9B73-308EE9BAFE6B}" dt="2025-07-07T10:27:23.839" v="0" actId="2696"/>
        <pc:sldMkLst>
          <pc:docMk/>
          <pc:sldMk cId="608246003" sldId="2147482972"/>
        </pc:sldMkLst>
      </pc:sldChg>
      <pc:sldChg chg="del">
        <pc:chgData name="William Dixon" userId="04d1efa0-f364-47f5-8fe0-2dad62fad576" providerId="ADAL" clId="{C6B788E5-BDA1-C04F-9B73-308EE9BAFE6B}" dt="2025-07-07T10:27:29.834" v="1" actId="2696"/>
        <pc:sldMkLst>
          <pc:docMk/>
          <pc:sldMk cId="2828868803" sldId="2147482974"/>
        </pc:sldMkLst>
      </pc:sldChg>
      <pc:sldChg chg="delSp modSp add del mod delAnim">
        <pc:chgData name="William Dixon" userId="04d1efa0-f364-47f5-8fe0-2dad62fad576" providerId="ADAL" clId="{C6B788E5-BDA1-C04F-9B73-308EE9BAFE6B}" dt="2025-07-07T10:45:13.144" v="179" actId="2696"/>
        <pc:sldMkLst>
          <pc:docMk/>
          <pc:sldMk cId="859198256" sldId="2147482978"/>
        </pc:sldMkLst>
      </pc:sldChg>
      <pc:sldChg chg="modSp add mod modTransition">
        <pc:chgData name="William Dixon" userId="04d1efa0-f364-47f5-8fe0-2dad62fad576" providerId="ADAL" clId="{C6B788E5-BDA1-C04F-9B73-308EE9BAFE6B}" dt="2025-07-07T11:20:47.127" v="1000"/>
        <pc:sldMkLst>
          <pc:docMk/>
          <pc:sldMk cId="3911139227" sldId="2147482979"/>
        </pc:sldMkLst>
        <pc:spChg chg="mod">
          <ac:chgData name="William Dixon" userId="04d1efa0-f364-47f5-8fe0-2dad62fad576" providerId="ADAL" clId="{C6B788E5-BDA1-C04F-9B73-308EE9BAFE6B}" dt="2025-07-07T10:28:28.854" v="17" actId="20577"/>
          <ac:spMkLst>
            <pc:docMk/>
            <pc:sldMk cId="3911139227" sldId="2147482979"/>
            <ac:spMk id="2" creationId="{32E18722-A58B-957A-9AF4-88F34DC81283}"/>
          </ac:spMkLst>
        </pc:spChg>
        <pc:spChg chg="mod">
          <ac:chgData name="William Dixon" userId="04d1efa0-f364-47f5-8fe0-2dad62fad576" providerId="ADAL" clId="{C6B788E5-BDA1-C04F-9B73-308EE9BAFE6B}" dt="2025-07-07T11:02:50.039" v="407" actId="6549"/>
          <ac:spMkLst>
            <pc:docMk/>
            <pc:sldMk cId="3911139227" sldId="2147482979"/>
            <ac:spMk id="3" creationId="{76B75224-949C-401E-84BD-A8729D53DBBA}"/>
          </ac:spMkLst>
        </pc:spChg>
      </pc:sldChg>
      <pc:sldChg chg="addSp modSp add mod modAnim">
        <pc:chgData name="William Dixon" userId="04d1efa0-f364-47f5-8fe0-2dad62fad576" providerId="ADAL" clId="{C6B788E5-BDA1-C04F-9B73-308EE9BAFE6B}" dt="2025-07-07T11:21:24.928" v="1003"/>
        <pc:sldMkLst>
          <pc:docMk/>
          <pc:sldMk cId="2870295472" sldId="2147482980"/>
        </pc:sldMkLst>
        <pc:spChg chg="mod">
          <ac:chgData name="William Dixon" userId="04d1efa0-f364-47f5-8fe0-2dad62fad576" providerId="ADAL" clId="{C6B788E5-BDA1-C04F-9B73-308EE9BAFE6B}" dt="2025-07-07T10:32:02.577" v="141" actId="1076"/>
          <ac:spMkLst>
            <pc:docMk/>
            <pc:sldMk cId="2870295472" sldId="2147482980"/>
            <ac:spMk id="4" creationId="{25566715-69AD-0EE9-E5BF-C7765610BC61}"/>
          </ac:spMkLst>
        </pc:spChg>
        <pc:spChg chg="mod">
          <ac:chgData name="William Dixon" userId="04d1efa0-f364-47f5-8fe0-2dad62fad576" providerId="ADAL" clId="{C6B788E5-BDA1-C04F-9B73-308EE9BAFE6B}" dt="2025-07-07T10:31:16.996" v="138" actId="1036"/>
          <ac:spMkLst>
            <pc:docMk/>
            <pc:sldMk cId="2870295472" sldId="2147482980"/>
            <ac:spMk id="5" creationId="{59C20BFC-0BEA-301E-3745-6AEE910F69FB}"/>
          </ac:spMkLst>
        </pc:spChg>
        <pc:spChg chg="mod">
          <ac:chgData name="William Dixon" userId="04d1efa0-f364-47f5-8fe0-2dad62fad576" providerId="ADAL" clId="{C6B788E5-BDA1-C04F-9B73-308EE9BAFE6B}" dt="2025-07-07T10:31:16.996" v="138" actId="1036"/>
          <ac:spMkLst>
            <pc:docMk/>
            <pc:sldMk cId="2870295472" sldId="2147482980"/>
            <ac:spMk id="6" creationId="{4C581FCD-B74F-4BF3-9223-3B1161750248}"/>
          </ac:spMkLst>
        </pc:spChg>
        <pc:spChg chg="mod">
          <ac:chgData name="William Dixon" userId="04d1efa0-f364-47f5-8fe0-2dad62fad576" providerId="ADAL" clId="{C6B788E5-BDA1-C04F-9B73-308EE9BAFE6B}" dt="2025-07-07T10:31:05.087" v="127" actId="1076"/>
          <ac:spMkLst>
            <pc:docMk/>
            <pc:sldMk cId="2870295472" sldId="2147482980"/>
            <ac:spMk id="9" creationId="{65480054-2046-4838-4EAE-4EF6CD99AEDB}"/>
          </ac:spMkLst>
        </pc:spChg>
        <pc:spChg chg="add mod">
          <ac:chgData name="William Dixon" userId="04d1efa0-f364-47f5-8fe0-2dad62fad576" providerId="ADAL" clId="{C6B788E5-BDA1-C04F-9B73-308EE9BAFE6B}" dt="2025-07-07T10:31:24.761" v="139" actId="1076"/>
          <ac:spMkLst>
            <pc:docMk/>
            <pc:sldMk cId="2870295472" sldId="2147482980"/>
            <ac:spMk id="10" creationId="{9A9B393F-15FE-175D-6A7E-21268B6299DF}"/>
          </ac:spMkLst>
        </pc:spChg>
        <pc:picChg chg="mod">
          <ac:chgData name="William Dixon" userId="04d1efa0-f364-47f5-8fe0-2dad62fad576" providerId="ADAL" clId="{C6B788E5-BDA1-C04F-9B73-308EE9BAFE6B}" dt="2025-07-07T10:31:01.858" v="126" actId="1076"/>
          <ac:picMkLst>
            <pc:docMk/>
            <pc:sldMk cId="2870295472" sldId="2147482980"/>
            <ac:picMk id="3" creationId="{1B0F1476-6790-5A62-AB5C-A8700ADDE65F}"/>
          </ac:picMkLst>
        </pc:picChg>
        <pc:picChg chg="add mod">
          <ac:chgData name="William Dixon" userId="04d1efa0-f364-47f5-8fe0-2dad62fad576" providerId="ADAL" clId="{C6B788E5-BDA1-C04F-9B73-308EE9BAFE6B}" dt="2025-07-07T10:32:39.170" v="145" actId="14100"/>
          <ac:picMkLst>
            <pc:docMk/>
            <pc:sldMk cId="2870295472" sldId="2147482980"/>
            <ac:picMk id="11" creationId="{9A13BCFF-0A22-FE4C-6898-DDD066901330}"/>
          </ac:picMkLst>
        </pc:picChg>
      </pc:sldChg>
      <pc:sldChg chg="addSp modSp add mod">
        <pc:chgData name="William Dixon" userId="04d1efa0-f364-47f5-8fe0-2dad62fad576" providerId="ADAL" clId="{C6B788E5-BDA1-C04F-9B73-308EE9BAFE6B}" dt="2025-07-07T11:23:00.271" v="1016" actId="1076"/>
        <pc:sldMkLst>
          <pc:docMk/>
          <pc:sldMk cId="1249412221" sldId="2147482981"/>
        </pc:sldMkLst>
        <pc:spChg chg="mod">
          <ac:chgData name="William Dixon" userId="04d1efa0-f364-47f5-8fe0-2dad62fad576" providerId="ADAL" clId="{C6B788E5-BDA1-C04F-9B73-308EE9BAFE6B}" dt="2025-07-07T11:02:56.339" v="409" actId="6549"/>
          <ac:spMkLst>
            <pc:docMk/>
            <pc:sldMk cId="1249412221" sldId="2147482981"/>
            <ac:spMk id="3" creationId="{18076A85-EA12-8785-7815-B94BE7D8472A}"/>
          </ac:spMkLst>
        </pc:spChg>
        <pc:picChg chg="add mod">
          <ac:chgData name="William Dixon" userId="04d1efa0-f364-47f5-8fe0-2dad62fad576" providerId="ADAL" clId="{C6B788E5-BDA1-C04F-9B73-308EE9BAFE6B}" dt="2025-07-07T11:23:00.271" v="1016" actId="1076"/>
          <ac:picMkLst>
            <pc:docMk/>
            <pc:sldMk cId="1249412221" sldId="2147482981"/>
            <ac:picMk id="5" creationId="{01B70ED8-0FEE-2811-601A-7DC594BBE15B}"/>
          </ac:picMkLst>
        </pc:picChg>
      </pc:sldChg>
      <pc:sldChg chg="addSp delSp modSp add mod delAnim modAnim">
        <pc:chgData name="William Dixon" userId="04d1efa0-f364-47f5-8fe0-2dad62fad576" providerId="ADAL" clId="{C6B788E5-BDA1-C04F-9B73-308EE9BAFE6B}" dt="2025-07-07T11:26:53.368" v="1046"/>
        <pc:sldMkLst>
          <pc:docMk/>
          <pc:sldMk cId="2028353412" sldId="2147482983"/>
        </pc:sldMkLst>
        <pc:spChg chg="mod">
          <ac:chgData name="William Dixon" userId="04d1efa0-f364-47f5-8fe0-2dad62fad576" providerId="ADAL" clId="{C6B788E5-BDA1-C04F-9B73-308EE9BAFE6B}" dt="2025-07-07T11:24:03.069" v="1036" actId="20577"/>
          <ac:spMkLst>
            <pc:docMk/>
            <pc:sldMk cId="2028353412" sldId="2147482983"/>
            <ac:spMk id="3" creationId="{1A18B8CC-6EDE-77D3-1E16-7F3EC1D1B2DD}"/>
          </ac:spMkLst>
        </pc:spChg>
        <pc:picChg chg="add mod">
          <ac:chgData name="William Dixon" userId="04d1efa0-f364-47f5-8fe0-2dad62fad576" providerId="ADAL" clId="{C6B788E5-BDA1-C04F-9B73-308EE9BAFE6B}" dt="2025-07-07T11:26:41.951" v="1045" actId="1076"/>
          <ac:picMkLst>
            <pc:docMk/>
            <pc:sldMk cId="2028353412" sldId="2147482983"/>
            <ac:picMk id="4" creationId="{187D2108-AA5D-8E8A-9EEE-694135919EE2}"/>
          </ac:picMkLst>
        </pc:picChg>
      </pc:sldChg>
      <pc:sldChg chg="modSp add mod">
        <pc:chgData name="William Dixon" userId="04d1efa0-f364-47f5-8fe0-2dad62fad576" providerId="ADAL" clId="{C6B788E5-BDA1-C04F-9B73-308EE9BAFE6B}" dt="2025-07-07T11:03:01.064" v="411" actId="6549"/>
        <pc:sldMkLst>
          <pc:docMk/>
          <pc:sldMk cId="1933988090" sldId="2147482984"/>
        </pc:sldMkLst>
        <pc:spChg chg="mod">
          <ac:chgData name="William Dixon" userId="04d1efa0-f364-47f5-8fe0-2dad62fad576" providerId="ADAL" clId="{C6B788E5-BDA1-C04F-9B73-308EE9BAFE6B}" dt="2025-07-07T11:03:01.064" v="411" actId="6549"/>
          <ac:spMkLst>
            <pc:docMk/>
            <pc:sldMk cId="1933988090" sldId="2147482984"/>
            <ac:spMk id="3" creationId="{ABDAB12F-8227-D8EC-7ECE-04028CF9E110}"/>
          </ac:spMkLst>
        </pc:spChg>
      </pc:sldChg>
      <pc:sldChg chg="modSp add mod">
        <pc:chgData name="William Dixon" userId="04d1efa0-f364-47f5-8fe0-2dad62fad576" providerId="ADAL" clId="{C6B788E5-BDA1-C04F-9B73-308EE9BAFE6B}" dt="2025-07-07T10:54:08.840" v="261" actId="6549"/>
        <pc:sldMkLst>
          <pc:docMk/>
          <pc:sldMk cId="3352481370" sldId="2147482988"/>
        </pc:sldMkLst>
        <pc:spChg chg="mod">
          <ac:chgData name="William Dixon" userId="04d1efa0-f364-47f5-8fe0-2dad62fad576" providerId="ADAL" clId="{C6B788E5-BDA1-C04F-9B73-308EE9BAFE6B}" dt="2025-07-07T10:54:08.840" v="261" actId="6549"/>
          <ac:spMkLst>
            <pc:docMk/>
            <pc:sldMk cId="3352481370" sldId="2147482988"/>
            <ac:spMk id="7" creationId="{E2D002E7-4ECF-F779-387B-6A59D74EF8B5}"/>
          </ac:spMkLst>
        </pc:spChg>
      </pc:sldChg>
      <pc:sldChg chg="add">
        <pc:chgData name="William Dixon" userId="04d1efa0-f364-47f5-8fe0-2dad62fad576" providerId="ADAL" clId="{C6B788E5-BDA1-C04F-9B73-308EE9BAFE6B}" dt="2025-07-07T10:48:36.572" v="211"/>
        <pc:sldMkLst>
          <pc:docMk/>
          <pc:sldMk cId="1218919500" sldId="2147482991"/>
        </pc:sldMkLst>
      </pc:sldChg>
      <pc:sldChg chg="add">
        <pc:chgData name="William Dixon" userId="04d1efa0-f364-47f5-8fe0-2dad62fad576" providerId="ADAL" clId="{C6B788E5-BDA1-C04F-9B73-308EE9BAFE6B}" dt="2025-07-07T10:40:56.997" v="170"/>
        <pc:sldMkLst>
          <pc:docMk/>
          <pc:sldMk cId="3518094550" sldId="2147482992"/>
        </pc:sldMkLst>
      </pc:sldChg>
      <pc:sldChg chg="add">
        <pc:chgData name="William Dixon" userId="04d1efa0-f364-47f5-8fe0-2dad62fad576" providerId="ADAL" clId="{C6B788E5-BDA1-C04F-9B73-308EE9BAFE6B}" dt="2025-07-07T10:41:22.487" v="171"/>
        <pc:sldMkLst>
          <pc:docMk/>
          <pc:sldMk cId="3376284063" sldId="2147482993"/>
        </pc:sldMkLst>
      </pc:sldChg>
      <pc:sldChg chg="addSp delSp modSp new mod modClrScheme modAnim chgLayout">
        <pc:chgData name="William Dixon" userId="04d1efa0-f364-47f5-8fe0-2dad62fad576" providerId="ADAL" clId="{C6B788E5-BDA1-C04F-9B73-308EE9BAFE6B}" dt="2025-07-07T10:49:41.165" v="214" actId="167"/>
        <pc:sldMkLst>
          <pc:docMk/>
          <pc:sldMk cId="2306074864" sldId="2147482994"/>
        </pc:sldMkLst>
        <pc:spChg chg="add mod">
          <ac:chgData name="William Dixon" userId="04d1efa0-f364-47f5-8fe0-2dad62fad576" providerId="ADAL" clId="{C6B788E5-BDA1-C04F-9B73-308EE9BAFE6B}" dt="2025-07-07T10:44:09.338" v="178" actId="14100"/>
          <ac:spMkLst>
            <pc:docMk/>
            <pc:sldMk cId="2306074864" sldId="2147482994"/>
            <ac:spMk id="5" creationId="{7F2EFF98-4905-6D02-7277-7F9BF1CC1325}"/>
          </ac:spMkLst>
        </pc:spChg>
        <pc:picChg chg="add mod">
          <ac:chgData name="William Dixon" userId="04d1efa0-f364-47f5-8fe0-2dad62fad576" providerId="ADAL" clId="{C6B788E5-BDA1-C04F-9B73-308EE9BAFE6B}" dt="2025-07-07T10:49:41.165" v="214" actId="167"/>
          <ac:picMkLst>
            <pc:docMk/>
            <pc:sldMk cId="2306074864" sldId="2147482994"/>
            <ac:picMk id="6" creationId="{9D2F090D-19CB-EAD4-4436-A1EEAA3AA8E4}"/>
          </ac:picMkLst>
        </pc:picChg>
      </pc:sldChg>
      <pc:sldChg chg="addSp delSp modSp add mod modAnim">
        <pc:chgData name="William Dixon" userId="04d1efa0-f364-47f5-8fe0-2dad62fad576" providerId="ADAL" clId="{C6B788E5-BDA1-C04F-9B73-308EE9BAFE6B}" dt="2025-07-07T10:49:50.679" v="217" actId="167"/>
        <pc:sldMkLst>
          <pc:docMk/>
          <pc:sldMk cId="894542123" sldId="2147482995"/>
        </pc:sldMkLst>
        <pc:spChg chg="mod">
          <ac:chgData name="William Dixon" userId="04d1efa0-f364-47f5-8fe0-2dad62fad576" providerId="ADAL" clId="{C6B788E5-BDA1-C04F-9B73-308EE9BAFE6B}" dt="2025-07-07T10:45:23.849" v="181" actId="1076"/>
          <ac:spMkLst>
            <pc:docMk/>
            <pc:sldMk cId="894542123" sldId="2147482995"/>
            <ac:spMk id="5" creationId="{3271145B-0DD6-6470-AF32-0CFFCADF2496}"/>
          </ac:spMkLst>
        </pc:spChg>
        <pc:picChg chg="add mod">
          <ac:chgData name="William Dixon" userId="04d1efa0-f364-47f5-8fe0-2dad62fad576" providerId="ADAL" clId="{C6B788E5-BDA1-C04F-9B73-308EE9BAFE6B}" dt="2025-07-07T10:49:50.679" v="217" actId="167"/>
          <ac:picMkLst>
            <pc:docMk/>
            <pc:sldMk cId="894542123" sldId="2147482995"/>
            <ac:picMk id="2" creationId="{1602E15B-B82D-DC50-6EF8-8DE40F0086F5}"/>
          </ac:picMkLst>
        </pc:picChg>
      </pc:sldChg>
      <pc:sldChg chg="addSp delSp modSp add mod modTransition">
        <pc:chgData name="William Dixon" userId="04d1efa0-f364-47f5-8fe0-2dad62fad576" providerId="ADAL" clId="{C6B788E5-BDA1-C04F-9B73-308EE9BAFE6B}" dt="2025-07-07T10:50:32.637" v="227"/>
        <pc:sldMkLst>
          <pc:docMk/>
          <pc:sldMk cId="2216867210" sldId="2147482996"/>
        </pc:sldMkLst>
        <pc:spChg chg="mod">
          <ac:chgData name="William Dixon" userId="04d1efa0-f364-47f5-8fe0-2dad62fad576" providerId="ADAL" clId="{C6B788E5-BDA1-C04F-9B73-308EE9BAFE6B}" dt="2025-07-07T10:45:42.744" v="193" actId="14100"/>
          <ac:spMkLst>
            <pc:docMk/>
            <pc:sldMk cId="2216867210" sldId="2147482996"/>
            <ac:spMk id="5" creationId="{E9A0201E-85AA-54B7-A420-F83560D993F3}"/>
          </ac:spMkLst>
        </pc:spChg>
        <pc:picChg chg="add mod">
          <ac:chgData name="William Dixon" userId="04d1efa0-f364-47f5-8fe0-2dad62fad576" providerId="ADAL" clId="{C6B788E5-BDA1-C04F-9B73-308EE9BAFE6B}" dt="2025-07-07T10:50:00.116" v="220" actId="167"/>
          <ac:picMkLst>
            <pc:docMk/>
            <pc:sldMk cId="2216867210" sldId="2147482996"/>
            <ac:picMk id="2" creationId="{23AC695A-A831-7FFF-BBE1-7C8A09AF70F8}"/>
          </ac:picMkLst>
        </pc:picChg>
      </pc:sldChg>
      <pc:sldChg chg="addSp delSp modSp add mod">
        <pc:chgData name="William Dixon" userId="04d1efa0-f364-47f5-8fe0-2dad62fad576" providerId="ADAL" clId="{C6B788E5-BDA1-C04F-9B73-308EE9BAFE6B}" dt="2025-07-07T10:50:07.124" v="223" actId="167"/>
        <pc:sldMkLst>
          <pc:docMk/>
          <pc:sldMk cId="3944622054" sldId="2147482997"/>
        </pc:sldMkLst>
        <pc:spChg chg="mod">
          <ac:chgData name="William Dixon" userId="04d1efa0-f364-47f5-8fe0-2dad62fad576" providerId="ADAL" clId="{C6B788E5-BDA1-C04F-9B73-308EE9BAFE6B}" dt="2025-07-07T10:45:54.676" v="195" actId="1076"/>
          <ac:spMkLst>
            <pc:docMk/>
            <pc:sldMk cId="3944622054" sldId="2147482997"/>
            <ac:spMk id="5" creationId="{535E1040-F63C-58B8-58B2-6532FDB1B815}"/>
          </ac:spMkLst>
        </pc:spChg>
        <pc:picChg chg="add mod">
          <ac:chgData name="William Dixon" userId="04d1efa0-f364-47f5-8fe0-2dad62fad576" providerId="ADAL" clId="{C6B788E5-BDA1-C04F-9B73-308EE9BAFE6B}" dt="2025-07-07T10:50:07.124" v="223" actId="167"/>
          <ac:picMkLst>
            <pc:docMk/>
            <pc:sldMk cId="3944622054" sldId="2147482997"/>
            <ac:picMk id="2" creationId="{673E6A08-2C90-C863-00A3-27E4B290D74C}"/>
          </ac:picMkLst>
        </pc:picChg>
      </pc:sldChg>
      <pc:sldChg chg="addSp delSp modSp add mod">
        <pc:chgData name="William Dixon" userId="04d1efa0-f364-47f5-8fe0-2dad62fad576" providerId="ADAL" clId="{C6B788E5-BDA1-C04F-9B73-308EE9BAFE6B}" dt="2025-07-07T10:50:18.922" v="226" actId="167"/>
        <pc:sldMkLst>
          <pc:docMk/>
          <pc:sldMk cId="1569766784" sldId="2147482998"/>
        </pc:sldMkLst>
        <pc:spChg chg="mod">
          <ac:chgData name="William Dixon" userId="04d1efa0-f364-47f5-8fe0-2dad62fad576" providerId="ADAL" clId="{C6B788E5-BDA1-C04F-9B73-308EE9BAFE6B}" dt="2025-07-07T10:46:05.049" v="198" actId="14100"/>
          <ac:spMkLst>
            <pc:docMk/>
            <pc:sldMk cId="1569766784" sldId="2147482998"/>
            <ac:spMk id="5" creationId="{60FF3C55-1ABA-DAD0-91CC-90127281D27E}"/>
          </ac:spMkLst>
        </pc:spChg>
        <pc:picChg chg="add mod">
          <ac:chgData name="William Dixon" userId="04d1efa0-f364-47f5-8fe0-2dad62fad576" providerId="ADAL" clId="{C6B788E5-BDA1-C04F-9B73-308EE9BAFE6B}" dt="2025-07-07T10:50:18.922" v="226" actId="167"/>
          <ac:picMkLst>
            <pc:docMk/>
            <pc:sldMk cId="1569766784" sldId="2147482998"/>
            <ac:picMk id="2" creationId="{D4FE55DC-01EC-6584-F30C-24AFA12B4A81}"/>
          </ac:picMkLst>
        </pc:picChg>
      </pc:sldChg>
      <pc:sldChg chg="modSp add mod">
        <pc:chgData name="William Dixon" userId="04d1efa0-f364-47f5-8fe0-2dad62fad576" providerId="ADAL" clId="{C6B788E5-BDA1-C04F-9B73-308EE9BAFE6B}" dt="2025-07-07T10:46:19.153" v="201" actId="14100"/>
        <pc:sldMkLst>
          <pc:docMk/>
          <pc:sldMk cId="1613882990" sldId="2147482999"/>
        </pc:sldMkLst>
        <pc:spChg chg="mod">
          <ac:chgData name="William Dixon" userId="04d1efa0-f364-47f5-8fe0-2dad62fad576" providerId="ADAL" clId="{C6B788E5-BDA1-C04F-9B73-308EE9BAFE6B}" dt="2025-07-07T10:46:19.153" v="201" actId="14100"/>
          <ac:spMkLst>
            <pc:docMk/>
            <pc:sldMk cId="1613882990" sldId="2147482999"/>
            <ac:spMk id="5" creationId="{1843E4E5-9725-2B8D-5C76-6A87075714E8}"/>
          </ac:spMkLst>
        </pc:spChg>
      </pc:sldChg>
      <pc:sldChg chg="addSp modSp new mod">
        <pc:chgData name="William Dixon" userId="04d1efa0-f364-47f5-8fe0-2dad62fad576" providerId="ADAL" clId="{C6B788E5-BDA1-C04F-9B73-308EE9BAFE6B}" dt="2025-07-07T10:47:22.836" v="207" actId="732"/>
        <pc:sldMkLst>
          <pc:docMk/>
          <pc:sldMk cId="1618643430" sldId="2147483000"/>
        </pc:sldMkLst>
        <pc:spChg chg="add mod">
          <ac:chgData name="William Dixon" userId="04d1efa0-f364-47f5-8fe0-2dad62fad576" providerId="ADAL" clId="{C6B788E5-BDA1-C04F-9B73-308EE9BAFE6B}" dt="2025-07-07T10:47:05.916" v="206" actId="14100"/>
          <ac:spMkLst>
            <pc:docMk/>
            <pc:sldMk cId="1618643430" sldId="2147483000"/>
            <ac:spMk id="3" creationId="{EFDF203E-EC45-47C9-E123-B8C319DF8E11}"/>
          </ac:spMkLst>
        </pc:spChg>
        <pc:picChg chg="add mod modCrop">
          <ac:chgData name="William Dixon" userId="04d1efa0-f364-47f5-8fe0-2dad62fad576" providerId="ADAL" clId="{C6B788E5-BDA1-C04F-9B73-308EE9BAFE6B}" dt="2025-07-07T10:47:22.836" v="207" actId="732"/>
          <ac:picMkLst>
            <pc:docMk/>
            <pc:sldMk cId="1618643430" sldId="2147483000"/>
            <ac:picMk id="2" creationId="{D5685724-ABDA-81F7-65D9-936D7B802B2E}"/>
          </ac:picMkLst>
        </pc:picChg>
      </pc:sldChg>
      <pc:sldChg chg="add">
        <pc:chgData name="William Dixon" userId="04d1efa0-f364-47f5-8fe0-2dad62fad576" providerId="ADAL" clId="{C6B788E5-BDA1-C04F-9B73-308EE9BAFE6B}" dt="2025-07-07T11:37:36.688" v="1362"/>
        <pc:sldMkLst>
          <pc:docMk/>
          <pc:sldMk cId="3063674333" sldId="2147483002"/>
        </pc:sldMkLst>
      </pc:sldChg>
      <pc:sldChg chg="add">
        <pc:chgData name="William Dixon" userId="04d1efa0-f364-47f5-8fe0-2dad62fad576" providerId="ADAL" clId="{C6B788E5-BDA1-C04F-9B73-308EE9BAFE6B}" dt="2025-07-07T11:38:11.897" v="1364"/>
        <pc:sldMkLst>
          <pc:docMk/>
          <pc:sldMk cId="879437879" sldId="2147483005"/>
        </pc:sldMkLst>
      </pc:sldChg>
      <pc:sldChg chg="add del">
        <pc:chgData name="William Dixon" userId="04d1efa0-f364-47f5-8fe0-2dad62fad576" providerId="ADAL" clId="{C6B788E5-BDA1-C04F-9B73-308EE9BAFE6B}" dt="2025-07-07T10:59:01.205" v="401" actId="2696"/>
        <pc:sldMkLst>
          <pc:docMk/>
          <pc:sldMk cId="1976216593" sldId="2147483005"/>
        </pc:sldMkLst>
      </pc:sldChg>
      <pc:sldChg chg="add del">
        <pc:chgData name="William Dixon" userId="04d1efa0-f364-47f5-8fe0-2dad62fad576" providerId="ADAL" clId="{C6B788E5-BDA1-C04F-9B73-308EE9BAFE6B}" dt="2025-07-07T11:38:04.828" v="1363" actId="2696"/>
        <pc:sldMkLst>
          <pc:docMk/>
          <pc:sldMk cId="2671907511" sldId="2147483005"/>
        </pc:sldMkLst>
      </pc:sldChg>
      <pc:sldChg chg="add del">
        <pc:chgData name="William Dixon" userId="04d1efa0-f364-47f5-8fe0-2dad62fad576" providerId="ADAL" clId="{C6B788E5-BDA1-C04F-9B73-308EE9BAFE6B}" dt="2025-07-07T11:38:19.910" v="1365" actId="2696"/>
        <pc:sldMkLst>
          <pc:docMk/>
          <pc:sldMk cId="453889059" sldId="2147483007"/>
        </pc:sldMkLst>
      </pc:sldChg>
      <pc:sldChg chg="add">
        <pc:chgData name="William Dixon" userId="04d1efa0-f364-47f5-8fe0-2dad62fad576" providerId="ADAL" clId="{C6B788E5-BDA1-C04F-9B73-308EE9BAFE6B}" dt="2025-07-07T11:38:24.713" v="1366"/>
        <pc:sldMkLst>
          <pc:docMk/>
          <pc:sldMk cId="1802345472" sldId="2147483007"/>
        </pc:sldMkLst>
      </pc:sldChg>
      <pc:sldChg chg="add del ord">
        <pc:chgData name="William Dixon" userId="04d1efa0-f364-47f5-8fe0-2dad62fad576" providerId="ADAL" clId="{C6B788E5-BDA1-C04F-9B73-308EE9BAFE6B}" dt="2025-07-07T11:38:04.828" v="1363" actId="2696"/>
        <pc:sldMkLst>
          <pc:docMk/>
          <pc:sldMk cId="3400194779" sldId="2147483007"/>
        </pc:sldMkLst>
      </pc:sldChg>
      <pc:sldChg chg="add">
        <pc:chgData name="William Dixon" userId="04d1efa0-f364-47f5-8fe0-2dad62fad576" providerId="ADAL" clId="{C6B788E5-BDA1-C04F-9B73-308EE9BAFE6B}" dt="2025-07-07T10:48:23.687" v="210"/>
        <pc:sldMkLst>
          <pc:docMk/>
          <pc:sldMk cId="1227890111" sldId="2147483008"/>
        </pc:sldMkLst>
      </pc:sldChg>
      <pc:sldChg chg="add del">
        <pc:chgData name="William Dixon" userId="04d1efa0-f364-47f5-8fe0-2dad62fad576" providerId="ADAL" clId="{C6B788E5-BDA1-C04F-9B73-308EE9BAFE6B}" dt="2025-07-07T11:19:12.510" v="986" actId="2696"/>
        <pc:sldMkLst>
          <pc:docMk/>
          <pc:sldMk cId="140392637" sldId="2147483009"/>
        </pc:sldMkLst>
      </pc:sldChg>
      <pc:sldChg chg="add del">
        <pc:chgData name="William Dixon" userId="04d1efa0-f364-47f5-8fe0-2dad62fad576" providerId="ADAL" clId="{C6B788E5-BDA1-C04F-9B73-308EE9BAFE6B}" dt="2025-07-07T10:59:43.801" v="404" actId="2696"/>
        <pc:sldMkLst>
          <pc:docMk/>
          <pc:sldMk cId="3045036736" sldId="2147483010"/>
        </pc:sldMkLst>
      </pc:sldChg>
      <pc:sldChg chg="add">
        <pc:chgData name="William Dixon" userId="04d1efa0-f364-47f5-8fe0-2dad62fad576" providerId="ADAL" clId="{C6B788E5-BDA1-C04F-9B73-308EE9BAFE6B}" dt="2025-07-07T10:51:01.801" v="230"/>
        <pc:sldMkLst>
          <pc:docMk/>
          <pc:sldMk cId="2482882746" sldId="2147483011"/>
        </pc:sldMkLst>
      </pc:sldChg>
      <pc:sldChg chg="add del">
        <pc:chgData name="William Dixon" userId="04d1efa0-f364-47f5-8fe0-2dad62fad576" providerId="ADAL" clId="{C6B788E5-BDA1-C04F-9B73-308EE9BAFE6B}" dt="2025-07-09T08:34:48.929" v="1374" actId="2696"/>
        <pc:sldMkLst>
          <pc:docMk/>
          <pc:sldMk cId="2548143442" sldId="2147483012"/>
        </pc:sldMkLst>
      </pc:sldChg>
      <pc:sldChg chg="modSp add mod">
        <pc:chgData name="William Dixon" userId="04d1efa0-f364-47f5-8fe0-2dad62fad576" providerId="ADAL" clId="{C6B788E5-BDA1-C04F-9B73-308EE9BAFE6B}" dt="2025-07-07T10:53:04.844" v="246" actId="20577"/>
        <pc:sldMkLst>
          <pc:docMk/>
          <pc:sldMk cId="219475811" sldId="2147483013"/>
        </pc:sldMkLst>
      </pc:sldChg>
      <pc:sldChg chg="modSp add del mod ord">
        <pc:chgData name="William Dixon" userId="04d1efa0-f364-47f5-8fe0-2dad62fad576" providerId="ADAL" clId="{C6B788E5-BDA1-C04F-9B73-308EE9BAFE6B}" dt="2025-07-09T08:33:17.757" v="1370" actId="2696"/>
        <pc:sldMkLst>
          <pc:docMk/>
          <pc:sldMk cId="3161004293" sldId="2147483014"/>
        </pc:sldMkLst>
      </pc:sldChg>
      <pc:sldChg chg="modSp add del mod modTransition">
        <pc:chgData name="William Dixon" userId="04d1efa0-f364-47f5-8fe0-2dad62fad576" providerId="ADAL" clId="{C6B788E5-BDA1-C04F-9B73-308EE9BAFE6B}" dt="2025-07-07T16:34:29.979" v="1367" actId="2696"/>
        <pc:sldMkLst>
          <pc:docMk/>
          <pc:sldMk cId="520536993" sldId="2147483015"/>
        </pc:sldMkLst>
      </pc:sldChg>
      <pc:sldChg chg="add">
        <pc:chgData name="William Dixon" userId="04d1efa0-f364-47f5-8fe0-2dad62fad576" providerId="ADAL" clId="{C6B788E5-BDA1-C04F-9B73-308EE9BAFE6B}" dt="2025-07-09T08:34:47.154" v="1373"/>
        <pc:sldMkLst>
          <pc:docMk/>
          <pc:sldMk cId="4023657632" sldId="2147483015"/>
        </pc:sldMkLst>
      </pc:sldChg>
      <pc:sldChg chg="add">
        <pc:chgData name="William Dixon" userId="04d1efa0-f364-47f5-8fe0-2dad62fad576" providerId="ADAL" clId="{C6B788E5-BDA1-C04F-9B73-308EE9BAFE6B}" dt="2025-07-07T11:38:11.897" v="1364"/>
        <pc:sldMkLst>
          <pc:docMk/>
          <pc:sldMk cId="132055919" sldId="2147483016"/>
        </pc:sldMkLst>
      </pc:sldChg>
      <pc:sldChg chg="addSp modSp new del mod modClrScheme chgLayout">
        <pc:chgData name="William Dixon" userId="04d1efa0-f364-47f5-8fe0-2dad62fad576" providerId="ADAL" clId="{C6B788E5-BDA1-C04F-9B73-308EE9BAFE6B}" dt="2025-07-07T11:38:04.828" v="1363" actId="2696"/>
        <pc:sldMkLst>
          <pc:docMk/>
          <pc:sldMk cId="2430825076" sldId="2147483016"/>
        </pc:sldMkLst>
      </pc:sldChg>
      <pc:sldChg chg="add">
        <pc:chgData name="William Dixon" userId="04d1efa0-f364-47f5-8fe0-2dad62fad576" providerId="ADAL" clId="{C6B788E5-BDA1-C04F-9B73-308EE9BAFE6B}" dt="2025-07-07T10:59:33.225" v="403"/>
        <pc:sldMkLst>
          <pc:docMk/>
          <pc:sldMk cId="2436870782" sldId="2147483017"/>
        </pc:sldMkLst>
      </pc:sldChg>
      <pc:sldChg chg="add del">
        <pc:chgData name="William Dixon" userId="04d1efa0-f364-47f5-8fe0-2dad62fad576" providerId="ADAL" clId="{C6B788E5-BDA1-C04F-9B73-308EE9BAFE6B}" dt="2025-07-09T11:52:13.961" v="1375" actId="2696"/>
        <pc:sldMkLst>
          <pc:docMk/>
          <pc:sldMk cId="137689351" sldId="2147483018"/>
        </pc:sldMkLst>
      </pc:sldChg>
      <pc:sldChg chg="add del">
        <pc:chgData name="William Dixon" userId="04d1efa0-f364-47f5-8fe0-2dad62fad576" providerId="ADAL" clId="{C6B788E5-BDA1-C04F-9B73-308EE9BAFE6B}" dt="2025-07-07T11:38:04.828" v="1363" actId="2696"/>
        <pc:sldMkLst>
          <pc:docMk/>
          <pc:sldMk cId="2943131143" sldId="2147483018"/>
        </pc:sldMkLst>
      </pc:sldChg>
      <pc:sldChg chg="add">
        <pc:chgData name="William Dixon" userId="04d1efa0-f364-47f5-8fe0-2dad62fad576" providerId="ADAL" clId="{C6B788E5-BDA1-C04F-9B73-308EE9BAFE6B}" dt="2025-07-09T11:52:21.304" v="1376"/>
        <pc:sldMkLst>
          <pc:docMk/>
          <pc:sldMk cId="3976724928" sldId="2147483018"/>
        </pc:sldMkLst>
      </pc:sldChg>
      <pc:sldChg chg="add">
        <pc:chgData name="William Dixon" userId="04d1efa0-f364-47f5-8fe0-2dad62fad576" providerId="ADAL" clId="{C6B788E5-BDA1-C04F-9B73-308EE9BAFE6B}" dt="2025-07-07T11:03:27.360" v="413"/>
        <pc:sldMkLst>
          <pc:docMk/>
          <pc:sldMk cId="1465514513" sldId="2147483019"/>
        </pc:sldMkLst>
      </pc:sldChg>
      <pc:sldChg chg="modSp add mod">
        <pc:chgData name="William Dixon" userId="04d1efa0-f364-47f5-8fe0-2dad62fad576" providerId="ADAL" clId="{C6B788E5-BDA1-C04F-9B73-308EE9BAFE6B}" dt="2025-07-07T11:04:00.909" v="418" actId="113"/>
        <pc:sldMkLst>
          <pc:docMk/>
          <pc:sldMk cId="1970703303" sldId="2147483020"/>
        </pc:sldMkLst>
        <pc:spChg chg="mod">
          <ac:chgData name="William Dixon" userId="04d1efa0-f364-47f5-8fe0-2dad62fad576" providerId="ADAL" clId="{C6B788E5-BDA1-C04F-9B73-308EE9BAFE6B}" dt="2025-07-07T11:04:00.909" v="418" actId="113"/>
          <ac:spMkLst>
            <pc:docMk/>
            <pc:sldMk cId="1970703303" sldId="2147483020"/>
            <ac:spMk id="3" creationId="{0BBA3057-3117-6504-2F69-77DDC273959D}"/>
          </ac:spMkLst>
        </pc:spChg>
      </pc:sldChg>
      <pc:sldChg chg="addSp modSp new mod modClrScheme modAnim chgLayout">
        <pc:chgData name="William Dixon" userId="04d1efa0-f364-47f5-8fe0-2dad62fad576" providerId="ADAL" clId="{C6B788E5-BDA1-C04F-9B73-308EE9BAFE6B}" dt="2025-07-07T11:36:01.362" v="1361"/>
        <pc:sldMkLst>
          <pc:docMk/>
          <pc:sldMk cId="1019527370" sldId="2147483021"/>
        </pc:sldMkLst>
        <pc:spChg chg="add mod">
          <ac:chgData name="William Dixon" userId="04d1efa0-f364-47f5-8fe0-2dad62fad576" providerId="ADAL" clId="{C6B788E5-BDA1-C04F-9B73-308EE9BAFE6B}" dt="2025-07-07T11:13:27.994" v="863" actId="20577"/>
          <ac:spMkLst>
            <pc:docMk/>
            <pc:sldMk cId="1019527370" sldId="2147483021"/>
            <ac:spMk id="2" creationId="{38C7B2A3-A4C8-030D-B026-DC413EDEAF8D}"/>
          </ac:spMkLst>
        </pc:spChg>
        <pc:spChg chg="add mod">
          <ac:chgData name="William Dixon" userId="04d1efa0-f364-47f5-8fe0-2dad62fad576" providerId="ADAL" clId="{C6B788E5-BDA1-C04F-9B73-308EE9BAFE6B}" dt="2025-07-07T11:35:47.676" v="1360" actId="27636"/>
          <ac:spMkLst>
            <pc:docMk/>
            <pc:sldMk cId="1019527370" sldId="2147483021"/>
            <ac:spMk id="3" creationId="{CADD41D6-7E3C-9F32-C543-F6E431C80677}"/>
          </ac:spMkLst>
        </pc:spChg>
      </pc:sldChg>
      <pc:sldChg chg="addSp delSp modSp new mod ord modClrScheme delAnim modAnim chgLayout">
        <pc:chgData name="William Dixon" userId="04d1efa0-f364-47f5-8fe0-2dad62fad576" providerId="ADAL" clId="{C6B788E5-BDA1-C04F-9B73-308EE9BAFE6B}" dt="2025-07-07T16:35:10.289" v="1368"/>
        <pc:sldMkLst>
          <pc:docMk/>
          <pc:sldMk cId="189926730" sldId="2147483022"/>
        </pc:sldMkLst>
        <pc:spChg chg="add mod">
          <ac:chgData name="William Dixon" userId="04d1efa0-f364-47f5-8fe0-2dad62fad576" providerId="ADAL" clId="{C6B788E5-BDA1-C04F-9B73-308EE9BAFE6B}" dt="2025-07-07T11:13:38.357" v="873" actId="20577"/>
          <ac:spMkLst>
            <pc:docMk/>
            <pc:sldMk cId="189926730" sldId="2147483022"/>
            <ac:spMk id="2" creationId="{ADEB22AF-07AE-829E-57D3-A70A049A06A5}"/>
          </ac:spMkLst>
        </pc:spChg>
        <pc:spChg chg="add mod">
          <ac:chgData name="William Dixon" userId="04d1efa0-f364-47f5-8fe0-2dad62fad576" providerId="ADAL" clId="{C6B788E5-BDA1-C04F-9B73-308EE9BAFE6B}" dt="2025-07-07T11:16:02.229" v="932" actId="14"/>
          <ac:spMkLst>
            <pc:docMk/>
            <pc:sldMk cId="189926730" sldId="2147483022"/>
            <ac:spMk id="3" creationId="{2117CA45-DCD5-504F-23FB-027A74291A07}"/>
          </ac:spMkLst>
        </pc:spChg>
        <pc:spChg chg="add mod">
          <ac:chgData name="William Dixon" userId="04d1efa0-f364-47f5-8fe0-2dad62fad576" providerId="ADAL" clId="{C6B788E5-BDA1-C04F-9B73-308EE9BAFE6B}" dt="2025-07-07T11:18:00.038" v="977" actId="14861"/>
          <ac:spMkLst>
            <pc:docMk/>
            <pc:sldMk cId="189926730" sldId="2147483022"/>
            <ac:spMk id="6" creationId="{5CC096F5-809F-481B-CDC7-7A7CDC3199B2}"/>
          </ac:spMkLst>
        </pc:spChg>
      </pc:sldChg>
      <pc:sldChg chg="addSp delSp modSp add mod modClrScheme chgLayout">
        <pc:chgData name="William Dixon" userId="04d1efa0-f364-47f5-8fe0-2dad62fad576" providerId="ADAL" clId="{C6B788E5-BDA1-C04F-9B73-308EE9BAFE6B}" dt="2025-07-07T11:13:01.019" v="860" actId="404"/>
        <pc:sldMkLst>
          <pc:docMk/>
          <pc:sldMk cId="61667432" sldId="2147483023"/>
        </pc:sldMkLst>
        <pc:spChg chg="add mod ord">
          <ac:chgData name="William Dixon" userId="04d1efa0-f364-47f5-8fe0-2dad62fad576" providerId="ADAL" clId="{C6B788E5-BDA1-C04F-9B73-308EE9BAFE6B}" dt="2025-07-07T11:13:01.019" v="860" actId="404"/>
          <ac:spMkLst>
            <pc:docMk/>
            <pc:sldMk cId="61667432" sldId="2147483023"/>
            <ac:spMk id="3" creationId="{48CA13FF-1B8E-2933-BBE3-3226F51DE57F}"/>
          </ac:spMkLst>
        </pc:spChg>
        <pc:spChg chg="mod">
          <ac:chgData name="William Dixon" userId="04d1efa0-f364-47f5-8fe0-2dad62fad576" providerId="ADAL" clId="{C6B788E5-BDA1-C04F-9B73-308EE9BAFE6B}" dt="2025-07-07T11:08:02.035" v="646" actId="1076"/>
          <ac:spMkLst>
            <pc:docMk/>
            <pc:sldMk cId="61667432" sldId="2147483023"/>
            <ac:spMk id="5" creationId="{403FB74D-514A-E7EB-F768-8DA292BB661A}"/>
          </ac:spMkLst>
        </pc:spChg>
        <pc:picChg chg="mod">
          <ac:chgData name="William Dixon" userId="04d1efa0-f364-47f5-8fe0-2dad62fad576" providerId="ADAL" clId="{C6B788E5-BDA1-C04F-9B73-308EE9BAFE6B}" dt="2025-07-07T11:08:02.035" v="646" actId="1076"/>
          <ac:picMkLst>
            <pc:docMk/>
            <pc:sldMk cId="61667432" sldId="2147483023"/>
            <ac:picMk id="4" creationId="{5FC6C684-0235-48A7-8F66-3C7BEC248928}"/>
          </ac:picMkLst>
        </pc:picChg>
      </pc:sldChg>
      <pc:sldChg chg="modSp add mod modTransition">
        <pc:chgData name="William Dixon" userId="04d1efa0-f364-47f5-8fe0-2dad62fad576" providerId="ADAL" clId="{C6B788E5-BDA1-C04F-9B73-308EE9BAFE6B}" dt="2025-07-07T11:18:40.264" v="984"/>
        <pc:sldMkLst>
          <pc:docMk/>
          <pc:sldMk cId="2179652907" sldId="2147483024"/>
        </pc:sldMkLst>
        <pc:spChg chg="mod">
          <ac:chgData name="William Dixon" userId="04d1efa0-f364-47f5-8fe0-2dad62fad576" providerId="ADAL" clId="{C6B788E5-BDA1-C04F-9B73-308EE9BAFE6B}" dt="2025-07-07T11:18:33.267" v="982" actId="14100"/>
          <ac:spMkLst>
            <pc:docMk/>
            <pc:sldMk cId="2179652907" sldId="2147483024"/>
            <ac:spMk id="3" creationId="{D2664D14-0DDE-5475-B364-B867CCF50F30}"/>
          </ac:spMkLst>
        </pc:spChg>
      </pc:sldChg>
      <pc:sldChg chg="modSp add mod">
        <pc:chgData name="William Dixon" userId="04d1efa0-f364-47f5-8fe0-2dad62fad576" providerId="ADAL" clId="{C6B788E5-BDA1-C04F-9B73-308EE9BAFE6B}" dt="2025-07-07T11:19:55.674" v="995" actId="6549"/>
        <pc:sldMkLst>
          <pc:docMk/>
          <pc:sldMk cId="589826075" sldId="2147483025"/>
        </pc:sldMkLst>
        <pc:spChg chg="mod">
          <ac:chgData name="William Dixon" userId="04d1efa0-f364-47f5-8fe0-2dad62fad576" providerId="ADAL" clId="{C6B788E5-BDA1-C04F-9B73-308EE9BAFE6B}" dt="2025-07-07T11:19:55.674" v="995" actId="6549"/>
          <ac:spMkLst>
            <pc:docMk/>
            <pc:sldMk cId="589826075" sldId="2147483025"/>
            <ac:spMk id="7" creationId="{039C8956-987B-3D23-F435-F9A53EBC2AB3}"/>
          </ac:spMkLst>
        </pc:spChg>
      </pc:sldChg>
      <pc:sldChg chg="modSp add mod ord">
        <pc:chgData name="William Dixon" userId="04d1efa0-f364-47f5-8fe0-2dad62fad576" providerId="ADAL" clId="{C6B788E5-BDA1-C04F-9B73-308EE9BAFE6B}" dt="2025-07-07T11:20:43.395" v="999" actId="20578"/>
        <pc:sldMkLst>
          <pc:docMk/>
          <pc:sldMk cId="3278293827" sldId="2147483026"/>
        </pc:sldMkLst>
        <pc:spChg chg="mod">
          <ac:chgData name="William Dixon" userId="04d1efa0-f364-47f5-8fe0-2dad62fad576" providerId="ADAL" clId="{C6B788E5-BDA1-C04F-9B73-308EE9BAFE6B}" dt="2025-07-07T11:20:42.142" v="998" actId="207"/>
          <ac:spMkLst>
            <pc:docMk/>
            <pc:sldMk cId="3278293827" sldId="2147483026"/>
            <ac:spMk id="3" creationId="{9406E6FF-D47A-59E4-18EC-D5D022940720}"/>
          </ac:spMkLst>
        </pc:spChg>
      </pc:sldChg>
      <pc:sldChg chg="addSp delSp modSp new mod modClrScheme modAnim chgLayout">
        <pc:chgData name="William Dixon" userId="04d1efa0-f364-47f5-8fe0-2dad62fad576" providerId="ADAL" clId="{C6B788E5-BDA1-C04F-9B73-308EE9BAFE6B}" dt="2025-07-07T11:31:56.057" v="1055"/>
        <pc:sldMkLst>
          <pc:docMk/>
          <pc:sldMk cId="100726061" sldId="2147483027"/>
        </pc:sldMkLst>
        <pc:picChg chg="add mod">
          <ac:chgData name="William Dixon" userId="04d1efa0-f364-47f5-8fe0-2dad62fad576" providerId="ADAL" clId="{C6B788E5-BDA1-C04F-9B73-308EE9BAFE6B}" dt="2025-07-07T11:29:29.564" v="1052" actId="1076"/>
          <ac:picMkLst>
            <pc:docMk/>
            <pc:sldMk cId="100726061" sldId="2147483027"/>
            <ac:picMk id="4" creationId="{3994724E-915D-2D26-E986-9AEF520B30CE}"/>
          </ac:picMkLst>
        </pc:picChg>
        <pc:picChg chg="add mod">
          <ac:chgData name="William Dixon" userId="04d1efa0-f364-47f5-8fe0-2dad62fad576" providerId="ADAL" clId="{C6B788E5-BDA1-C04F-9B73-308EE9BAFE6B}" dt="2025-07-07T11:31:42.994" v="1054" actId="732"/>
          <ac:picMkLst>
            <pc:docMk/>
            <pc:sldMk cId="100726061" sldId="2147483027"/>
            <ac:picMk id="1026" creationId="{73CEB40D-A626-E98A-3ACE-48B4A5058E72}"/>
          </ac:picMkLst>
        </pc:picChg>
      </pc:sldChg>
      <pc:sldChg chg="addSp modSp add del mod modAnim">
        <pc:chgData name="William Dixon" userId="04d1efa0-f364-47f5-8fe0-2dad62fad576" providerId="ADAL" clId="{C6B788E5-BDA1-C04F-9B73-308EE9BAFE6B}" dt="2025-07-07T11:23:09.981" v="1017" actId="2696"/>
        <pc:sldMkLst>
          <pc:docMk/>
          <pc:sldMk cId="129693202" sldId="2147483027"/>
        </pc:sldMkLst>
      </pc:sldChg>
      <pc:sldChg chg="addSp modSp new mod modClrScheme chgLayout">
        <pc:chgData name="William Dixon" userId="04d1efa0-f364-47f5-8fe0-2dad62fad576" providerId="ADAL" clId="{C6B788E5-BDA1-C04F-9B73-308EE9BAFE6B}" dt="2025-07-07T11:35:14.407" v="1281" actId="27636"/>
        <pc:sldMkLst>
          <pc:docMk/>
          <pc:sldMk cId="598563921" sldId="2147483028"/>
        </pc:sldMkLst>
        <pc:spChg chg="add mod">
          <ac:chgData name="William Dixon" userId="04d1efa0-f364-47f5-8fe0-2dad62fad576" providerId="ADAL" clId="{C6B788E5-BDA1-C04F-9B73-308EE9BAFE6B}" dt="2025-07-07T11:32:45.484" v="1071" actId="20577"/>
          <ac:spMkLst>
            <pc:docMk/>
            <pc:sldMk cId="598563921" sldId="2147483028"/>
            <ac:spMk id="2" creationId="{21699E7F-FFFD-5F78-72B3-2B3C4514A4FC}"/>
          </ac:spMkLst>
        </pc:spChg>
        <pc:spChg chg="add mod">
          <ac:chgData name="William Dixon" userId="04d1efa0-f364-47f5-8fe0-2dad62fad576" providerId="ADAL" clId="{C6B788E5-BDA1-C04F-9B73-308EE9BAFE6B}" dt="2025-07-07T11:35:14.407" v="1281" actId="27636"/>
          <ac:spMkLst>
            <pc:docMk/>
            <pc:sldMk cId="598563921" sldId="2147483028"/>
            <ac:spMk id="3" creationId="{7B3A9E97-8A4C-8DFA-A77B-69EFF0B5A291}"/>
          </ac:spMkLst>
        </pc:spChg>
      </pc:sldChg>
      <pc:sldChg chg="add del">
        <pc:chgData name="William Dixon" userId="04d1efa0-f364-47f5-8fe0-2dad62fad576" providerId="ADAL" clId="{C6B788E5-BDA1-C04F-9B73-308EE9BAFE6B}" dt="2025-07-09T08:34:26.550" v="1372" actId="2696"/>
        <pc:sldMkLst>
          <pc:docMk/>
          <pc:sldMk cId="4153059598" sldId="2147483029"/>
        </pc:sldMkLst>
      </pc:sldChg>
      <pc:sldChg chg="add">
        <pc:chgData name="William Dixon" userId="04d1efa0-f364-47f5-8fe0-2dad62fad576" providerId="ADAL" clId="{C6B788E5-BDA1-C04F-9B73-308EE9BAFE6B}" dt="2025-07-09T08:33:14.986" v="1369"/>
        <pc:sldMkLst>
          <pc:docMk/>
          <pc:sldMk cId="358348498" sldId="2147483030"/>
        </pc:sldMkLst>
      </pc:sldChg>
      <pc:sldChg chg="add">
        <pc:chgData name="William Dixon" userId="04d1efa0-f364-47f5-8fe0-2dad62fad576" providerId="ADAL" clId="{C6B788E5-BDA1-C04F-9B73-308EE9BAFE6B}" dt="2025-07-09T08:34:23.436" v="1371"/>
        <pc:sldMkLst>
          <pc:docMk/>
          <pc:sldMk cId="2404405723" sldId="2147483031"/>
        </pc:sldMkLst>
      </pc:sldChg>
    </pc:docChg>
  </pc:docChgLst>
  <pc:docChgLst>
    <pc:chgData name="William Dixon" userId="S::will.dixon@manchester.ac.uk::04d1efa0-f364-47f5-8fe0-2dad62fad576" providerId="AD" clId="Web-{51CB372D-642C-4DF4-01BC-14A2A1CC3E40}"/>
    <pc:docChg chg="mod">
      <pc:chgData name="William Dixon" userId="S::will.dixon@manchester.ac.uk::04d1efa0-f364-47f5-8fe0-2dad62fad576" providerId="AD" clId="Web-{51CB372D-642C-4DF4-01BC-14A2A1CC3E40}" dt="2025-07-09T10:41:51.751" v="0"/>
      <pc:docMkLst>
        <pc:docMk/>
      </pc:docMkLst>
    </pc:docChg>
  </pc:docChgLst>
</pc:chgInfo>
</file>

<file path=ppt/comments/modernComment_7FFFFD8A_ED0801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0D82672-A929-AF42-8B8C-C01910474B37}" authorId="{98E1875F-4A27-913A-1336-E18E9527A8AA}" status="resolved" created="2025-07-09T11:42:36.720" complete="100000">
    <pc:sldMkLst xmlns:pc="http://schemas.microsoft.com/office/powerpoint/2013/main/command">
      <pc:docMk/>
      <pc:sldMk cId="137689351" sldId="2147483018"/>
    </pc:sldMkLst>
    <p188:txBody>
      <a:bodyPr/>
      <a:lstStyle/>
      <a:p>
        <a:r>
          <a:rPr lang="en-US"/>
          <a:t>[@William Dixon] I think it would be good to include Leila up with the Advice Clinic lot. I've updated the agenda to reflect Leila, Jane and Hannah's input into the clinics (https://livemanchesterac.sharepoint.com/:b:/r/sites/UOM-FBMH-SHS-HRfH/Shared%20Documents/1.%20Workstream%201/Grant%20Writing%20Retreat/Agenda/HRfH%20Grant%20Writing%20Retreat%20Agenda%20v3.pdf?csf=1&amp;web=1&amp;e=0ny5P2). Charlotte was keen to include to help with Vocal relations.</a:t>
        </a:r>
      </a:p>
    </p188:txBody>
  </p188:cm>
</p188:cmLst>
</file>

<file path=ppt/comments/modernComment_7FFFFD8F_3ACF8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C5E51A-CEC2-4C83-927B-9D345601577E}" authorId="{6B3B441F-A29F-740D-2052-0A251B01B3CE}" status="resolved" created="2025-07-09T10:41:51.751" complete="100000">
    <pc:sldMkLst xmlns:pc="http://schemas.microsoft.com/office/powerpoint/2013/main/command">
      <pc:docMk/>
      <pc:sldMk cId="61667432" sldId="2147483023"/>
    </pc:sldMkLst>
    <p188:replyLst>
      <p188:reply id="{CEDB0757-49D5-4EEE-8ABD-0C2CA2499423}" authorId="{6B3B441F-A29F-740D-2052-0A251B01B3CE}" created="2025-07-09T10:42:00.970">
        <p188:txBody>
          <a:bodyPr/>
          <a:lstStyle/>
          <a:p>
            <a:r>
              <a:rPr lang="en-GB"/>
              <a:t>(JOKE)</a:t>
            </a:r>
          </a:p>
        </p188:txBody>
      </p188:reply>
      <p188:reply id="{2B1105C2-A5D1-401B-AEE9-861491B2CE98}" authorId="{98E1875F-4A27-913A-1336-E18E9527A8AA}" created="2025-07-09T10:42:57.439">
        <p188:txBody>
          <a:bodyPr/>
          <a:lstStyle/>
          <a:p>
            <a:r>
              <a:rPr lang="en-US"/>
              <a:t>:D</a:t>
            </a:r>
          </a:p>
        </p188:txBody>
      </p188:reply>
      <p188:reply id="{AE1360D9-EC30-452A-B538-398FB3E2B06E}" authorId="{6B3B441F-A29F-740D-2052-0A251B01B3CE}" created="2025-07-09T10:47:08.341">
        <p188:txBody>
          <a:bodyPr/>
          <a:lstStyle/>
          <a:p>
            <a:r>
              <a:rPr lang="en-GB"/>
              <a:t>Worth trying to balance gender if possible. Not sure from names whether this is already balanced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5-07-09T11:32:24.135" authorId="{98E1875F-4A27-913A-1336-E18E9527A8AA}"/>
              </p223:rxn>
            </p223:reactions>
          </p:ext>
        </p188:extLst>
      </p188:reply>
    </p188:replyLst>
    <p188:txBody>
      <a:bodyPr/>
      <a:lstStyle/>
      <a:p>
        <a:r>
          <a:rPr lang="en-GB"/>
          <a:t>Can we put Sampurna in Group 3 so there are three Sams?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279D2-3022-0F43-8270-96943723D1E7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F1F0E-6255-6843-87BB-E111049CE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8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0F9AA-42AC-47B9-B561-F8D915E7858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313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45383-3488-B246-BED1-E415D9FCEB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4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FC44-201F-07FA-C75A-5ECB49B72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29DF9-6BA7-7FBE-9843-EAF7F575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D1397-EA3D-1B6E-749B-D7D602EF0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C3576-EC13-F9E0-EA0C-A9CD36F47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14DBF-7A18-9FBB-7F6B-74032B3C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4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5375-A643-C89A-DBCC-004B8293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CD48E-388A-2330-7227-93C7914F5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26E25-85D9-63BD-52A8-9804A251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6299A-D7C7-6B89-8455-A5A5B065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BDEC4-A595-7C3A-B659-951F2AD5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0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13F63F-E37A-EED0-4769-E0A8DE76A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34D82-C892-E231-9093-175C877EE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150CC-FBD7-D688-6E39-0CE01EE1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02839-4BDC-48BC-C0E0-43F99D6E2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1358D-6EEE-6DD7-BADD-188B745A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9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559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7A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27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112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263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638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348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457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55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A109-3FE2-6D84-96DF-361E80AC2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59ADB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2E39A-7C59-820D-CD84-B2613CF44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D7238-91E8-FEAF-061D-69E64AA5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E0DA5-2821-B011-2D7D-B2B39B920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6DA9D-9D3A-5265-3FB4-AAC9CD6B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13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848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69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8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7C888-C62C-73F7-59AD-F2D6CB75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B0C3D-3AE1-AA04-3505-04472872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1495D-A62C-5AAC-3D0B-CB5B28DEC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18C26-71FF-567D-384B-7A9746ED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3156D-985B-35D6-71D7-7E14D108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6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2ACD-F6FE-568E-CE07-FD0C47A8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553C-3C1A-2061-80EF-E3FD2D954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CC415-29F5-9FFD-0548-A6DFCFD66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77866-958B-C61A-9376-3A638EDD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38B70-7A4C-C71E-CDB0-32217DFC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0709C-6BAB-5494-F032-1C23D791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4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D893-585F-DCD5-25E9-08FEB12D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E2C9F-4CB5-A40D-1EC6-B4246582F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F50E5-758F-6AD7-4921-17CCC2362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3CD80-09B3-E0C6-0882-60193FA04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2C871-5871-1EE6-2961-3BBEEE87F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D5F51A-7BB9-D9CA-4C1E-50464724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131CC-D6A8-2AE9-30A6-5EDB18650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AE23E-BA4B-B3D0-B114-3CA9C4A0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8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3457-42C0-E170-2032-BC07AB38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9C8B9-8305-8601-A03C-534285F7C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40F10-AC48-31FB-9C38-788F77E7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ED79D-6B68-31B4-4E8F-7D5E0094B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6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841D92-B414-3E62-69F2-B62A13B2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BA0BE-E5F3-5D39-87A3-07FC3DD9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79935-E403-A054-6857-A2850A81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0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6FCC-590A-7CC4-208E-DE0D2818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378C9-74E6-F857-EBD1-FEAEFF2D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178A5-62F1-42F1-52F3-03AAF62B3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48B1A-99EC-7C40-CFB6-0EC4DCB3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1DA9D-92BA-8A7E-7075-FD80EA4D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A2008-1430-6CC4-4AD1-FE0DDCE8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1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E8F0-A7B8-D145-3337-B249C402C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56481F-D5E8-D157-86DE-ADFDDE98E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33930-A561-2C70-1E59-CFE1720A4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7C1D1-55CB-11C0-11BD-2E0C9A2A7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88A3C-73AF-EC9E-21CE-57B09698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3BCA0-BE57-E8B9-9150-949EF49F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4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014624-3A42-AA9F-D895-88339D46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D0C53-BB35-6AF6-F2DB-3B58CCB0A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8CBC-ED9E-462D-9C60-C26DA342F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B022EE-6FF9-8246-A4FC-4722901386DE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CEE6D-A655-87DC-3ACA-815B8BCC4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CF3B3-4D32-C6B7-9913-80E88D9D2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AD4D9E-CD7C-604F-A60F-09BAE369B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0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5ED3-6A11-40A3-B402-3921529EAC7E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CDB99-C441-42AA-B5F6-158ACE8AC3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06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56B76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7FFFFD8A_ED0801C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7FFFFD8F_3ACF86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riting on a paper&#10;&#10;AI-generated content may be incorrect.">
            <a:extLst>
              <a:ext uri="{FF2B5EF4-FFF2-40B4-BE49-F238E27FC236}">
                <a16:creationId xmlns:a16="http://schemas.microsoft.com/office/drawing/2014/main" id="{DFB07B17-4241-B9AA-E1F5-4CDA7C29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7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3D9A-7FE8-35D2-A4E0-A20DEB10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 of the grant writing retreat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B8CC-6EDE-77D3-1E16-7F3EC1D1B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/>
              <a:t>To help you present a better (and successful) grant application, with particular focus on grants specific to smartphones and wearables</a:t>
            </a:r>
          </a:p>
          <a:p>
            <a:endParaRPr lang="en-US"/>
          </a:p>
          <a:p>
            <a:pPr lvl="1"/>
            <a:r>
              <a:rPr lang="en-US"/>
              <a:t>Background </a:t>
            </a:r>
          </a:p>
          <a:p>
            <a:pPr lvl="1"/>
            <a:r>
              <a:rPr lang="en-US"/>
              <a:t>Aims and objectives</a:t>
            </a:r>
          </a:p>
          <a:p>
            <a:pPr lvl="1"/>
            <a:r>
              <a:rPr lang="en-US"/>
              <a:t>Methods</a:t>
            </a:r>
          </a:p>
          <a:p>
            <a:pPr lvl="1"/>
            <a:r>
              <a:rPr lang="en-US"/>
              <a:t>PPIE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D2108-AA5D-8E8A-9EEE-69413591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28551"/>
            <a:ext cx="5099988" cy="356432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35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94724E-915D-2D26-E986-9AEF520B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79" y="370702"/>
            <a:ext cx="9448442" cy="6349510"/>
          </a:xfrm>
          <a:prstGeom prst="rect">
            <a:avLst/>
          </a:prstGeom>
        </p:spPr>
      </p:pic>
      <p:pic>
        <p:nvPicPr>
          <p:cNvPr id="1026" name="Picture 2" descr="The Transforming Schema — My Teaching Cupboard">
            <a:extLst>
              <a:ext uri="{FF2B5EF4-FFF2-40B4-BE49-F238E27FC236}">
                <a16:creationId xmlns:a16="http://schemas.microsoft.com/office/drawing/2014/main" id="{73CEB40D-A626-E98A-3ACE-48B4A5058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/>
          <a:stretch>
            <a:fillRect/>
          </a:stretch>
        </p:blipFill>
        <p:spPr bwMode="auto">
          <a:xfrm>
            <a:off x="1519880" y="38100"/>
            <a:ext cx="9656119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2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237FA-2557-3AA5-5CDA-B5FAB3B04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A448-5E98-E8A2-016D-F330E368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Opening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AB12F-8227-D8EC-7ECE-04028CF9E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Introduction to Health Research from Home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Purpose of the grant writing retreat</a:t>
            </a:r>
          </a:p>
          <a:p>
            <a:r>
              <a:rPr lang="en-US" b="1"/>
              <a:t>Agenda for the event</a:t>
            </a:r>
          </a:p>
          <a:p>
            <a:pPr lvl="1"/>
            <a:r>
              <a:rPr lang="en-US" b="1"/>
              <a:t>And introduction to the faculty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Getting to know you</a:t>
            </a:r>
          </a:p>
          <a:p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173C8-95DC-975C-99A0-0B66399C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8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77F1-4D9E-131D-0ED0-64BB6386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the faculty</a:t>
            </a:r>
          </a:p>
        </p:txBody>
      </p:sp>
      <p:pic>
        <p:nvPicPr>
          <p:cNvPr id="1026" name="Picture 2" descr="Top 10 Most-Friendly Dog Breeds">
            <a:extLst>
              <a:ext uri="{FF2B5EF4-FFF2-40B4-BE49-F238E27FC236}">
                <a16:creationId xmlns:a16="http://schemas.microsoft.com/office/drawing/2014/main" id="{F11CD6FD-1A5E-3044-6A1C-8A377D8FD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9181548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BB026A-AD0E-22C5-2B53-4469778C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8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2F090D-19CB-EAD4-4436-A1EEAA3A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43" y="0"/>
            <a:ext cx="484431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2EFF98-4905-6D02-7277-7F9BF1CC1325}"/>
              </a:ext>
            </a:extLst>
          </p:cNvPr>
          <p:cNvSpPr/>
          <p:nvPr/>
        </p:nvSpPr>
        <p:spPr>
          <a:xfrm>
            <a:off x="3679951" y="2360139"/>
            <a:ext cx="4832098" cy="3459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7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EE0AA-6935-D630-7D98-2175B56FC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5D33-31F3-8AC3-62FF-FDA90B5C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Will Dixon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BBB1F-D6CF-BE4D-0668-96372264E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F5C83-C52F-1F13-DE30-93373034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0DB43-8105-AC53-06D9-943BADA3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15" y="1690688"/>
            <a:ext cx="3564163" cy="459449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BD8CE8-01AC-9588-FA73-405B448E767D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Prof of Digital Epidemiology</a:t>
            </a:r>
          </a:p>
          <a:p>
            <a:r>
              <a:rPr lang="en-US"/>
              <a:t>Consultant Rheumatologist</a:t>
            </a:r>
          </a:p>
          <a:p>
            <a:r>
              <a:rPr lang="en-US"/>
              <a:t>Lead for Health Research from Home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Enjoys a good stick</a:t>
            </a:r>
          </a:p>
          <a:p>
            <a:r>
              <a:rPr lang="en-US"/>
              <a:t>Landlord of </a:t>
            </a:r>
            <a:r>
              <a:rPr lang="en-US" b="1"/>
              <a:t>The Pike and Bittern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36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BB8D0-F2E3-741E-413D-2C6528173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02E15B-B82D-DC50-6EF8-8DE40F00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43" y="0"/>
            <a:ext cx="484431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71145B-0DD6-6470-AF32-0CFFCADF2496}"/>
              </a:ext>
            </a:extLst>
          </p:cNvPr>
          <p:cNvSpPr/>
          <p:nvPr/>
        </p:nvSpPr>
        <p:spPr>
          <a:xfrm>
            <a:off x="3679951" y="2693771"/>
            <a:ext cx="4832098" cy="3459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7B2A3-A4C8-030D-B026-DC413EDE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Pitches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D41D6-7E3C-9F32-C543-F6E431C80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34351" cy="4351338"/>
          </a:xfrm>
        </p:spPr>
        <p:txBody>
          <a:bodyPr>
            <a:normAutofit/>
          </a:bodyPr>
          <a:lstStyle/>
          <a:p>
            <a:r>
              <a:rPr lang="en-US" dirty="0"/>
              <a:t>Pre-event briefing</a:t>
            </a:r>
          </a:p>
          <a:p>
            <a:pPr lvl="1"/>
            <a:r>
              <a:rPr lang="en-US" dirty="0"/>
              <a:t>5min presentation of a study idea using smartphones +/or wearables</a:t>
            </a:r>
          </a:p>
          <a:p>
            <a:pPr lvl="1"/>
            <a:r>
              <a:rPr lang="en-US" dirty="0"/>
              <a:t>To include</a:t>
            </a:r>
          </a:p>
          <a:p>
            <a:pPr lvl="2"/>
            <a:r>
              <a:rPr lang="en-US" dirty="0"/>
              <a:t>Background/ motivation</a:t>
            </a:r>
          </a:p>
          <a:p>
            <a:pPr lvl="2"/>
            <a:r>
              <a:rPr lang="en-US" dirty="0"/>
              <a:t>Aims and objectives</a:t>
            </a:r>
          </a:p>
          <a:p>
            <a:pPr lvl="2"/>
            <a:r>
              <a:rPr lang="en-US" dirty="0"/>
              <a:t>Methods e.g.</a:t>
            </a:r>
          </a:p>
          <a:p>
            <a:pPr lvl="3"/>
            <a:r>
              <a:rPr lang="en-US" dirty="0"/>
              <a:t>Population, what data is collected and how, analysis plan</a:t>
            </a:r>
          </a:p>
          <a:p>
            <a:endParaRPr lang="en-US" dirty="0"/>
          </a:p>
          <a:p>
            <a:r>
              <a:rPr lang="en-US" dirty="0"/>
              <a:t>Divided into three groups</a:t>
            </a:r>
          </a:p>
          <a:p>
            <a:r>
              <a:rPr lang="en-US" dirty="0"/>
              <a:t>Each group of 6-7 to select two projects to take forwards (teams of 3-4)</a:t>
            </a:r>
          </a:p>
        </p:txBody>
      </p:sp>
    </p:spTree>
    <p:extLst>
      <p:ext uri="{BB962C8B-B14F-4D97-AF65-F5344CB8AC3E}">
        <p14:creationId xmlns:p14="http://schemas.microsoft.com/office/powerpoint/2010/main" val="101952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76D7C-ABB4-986C-228E-76396D24F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AC695A-A831-7FFF-BBE1-7C8A09AF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43" y="0"/>
            <a:ext cx="484431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A0201E-85AA-54B7-A420-F83560D993F3}"/>
              </a:ext>
            </a:extLst>
          </p:cNvPr>
          <p:cNvSpPr/>
          <p:nvPr/>
        </p:nvSpPr>
        <p:spPr>
          <a:xfrm>
            <a:off x="3679951" y="3367217"/>
            <a:ext cx="4832098" cy="500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6A1A-3DFA-8707-002C-BB8B7B1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E59-3B40-0F92-DEBE-600A035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Charlotte Sharp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47C9-D77E-D7BF-9D31-88B77D78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28FC-9146-52A4-2500-1FC09754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64C28-2C3D-FF8D-176A-9D31C8CDC072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Honorary Senior Clinical Lecturer</a:t>
            </a:r>
          </a:p>
          <a:p>
            <a:r>
              <a:rPr lang="en-US"/>
              <a:t>Consultant Rheumatologist</a:t>
            </a:r>
          </a:p>
          <a:p>
            <a:r>
              <a:rPr lang="en-US"/>
              <a:t>Academic lead for patient and public involvement and engagement</a:t>
            </a:r>
          </a:p>
          <a:p>
            <a:endParaRPr lang="en-US"/>
          </a:p>
          <a:p>
            <a:r>
              <a:rPr lang="en-US"/>
              <a:t>My toughest role in life is coaching u9s football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6" t="22120" r="29728" b="56229"/>
          <a:stretch/>
        </p:blipFill>
        <p:spPr>
          <a:xfrm>
            <a:off x="838200" y="1690688"/>
            <a:ext cx="4052046" cy="483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7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F0DC-D9CE-FB78-A783-4A8654E50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D045-EAAE-A8CD-A251-F0990B1B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Opening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6E6FF-D47A-59E4-18EC-D5D02294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Health Research from Home</a:t>
            </a:r>
          </a:p>
          <a:p>
            <a:r>
              <a:rPr lang="en-US"/>
              <a:t>Purpose of the grant writing retreat</a:t>
            </a:r>
          </a:p>
          <a:p>
            <a:r>
              <a:rPr lang="en-US"/>
              <a:t>Agenda for the event</a:t>
            </a:r>
          </a:p>
          <a:p>
            <a:pPr lvl="1"/>
            <a:r>
              <a:rPr lang="en-US"/>
              <a:t>And introduction to the faculty</a:t>
            </a:r>
          </a:p>
          <a:p>
            <a:r>
              <a:rPr lang="en-US"/>
              <a:t>Getting to know you</a:t>
            </a:r>
          </a:p>
          <a:p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40EB0-9DF3-05FB-177C-519B4ECB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93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CE563-832C-4666-9379-55509CCF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DEB9-DE55-9BB6-D217-447118F5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Jane Taylor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E4A4-A721-0B0C-4614-17AB762F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BAFF9-9DC4-EFB2-4067-7DC8D22E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9C8956-987B-3D23-F435-F9A53EBC2AB3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/>
              <a:t>Public Contributor – co-produced research for over 20 years as both a patient and a carer.</a:t>
            </a:r>
          </a:p>
          <a:p>
            <a:endParaRPr lang="en-US" sz="3000"/>
          </a:p>
          <a:p>
            <a:r>
              <a:rPr lang="en-US" sz="3000"/>
              <a:t>Worked with national and international research </a:t>
            </a:r>
            <a:r>
              <a:rPr lang="en-US" sz="3000" err="1"/>
              <a:t>organisations</a:t>
            </a:r>
            <a:r>
              <a:rPr lang="en-US" sz="3000"/>
              <a:t> and funders to encourage the involvement of patients/carers in all aspects of the research process.</a:t>
            </a:r>
          </a:p>
          <a:p>
            <a:endParaRPr lang="en-US" sz="3000"/>
          </a:p>
          <a:p>
            <a:r>
              <a:rPr lang="en-US" sz="3000"/>
              <a:t>Also a carer and part time academic so any spare time is usually spent watching Netflix with a bottle of wine!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erson wearing sunglasses smiling&#10;&#10;AI-generated content may be incorrect.">
            <a:extLst>
              <a:ext uri="{FF2B5EF4-FFF2-40B4-BE49-F238E27FC236}">
                <a16:creationId xmlns:a16="http://schemas.microsoft.com/office/drawing/2014/main" id="{253DD829-5E4B-8944-B6DF-D2D1267D2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68" y="1730076"/>
            <a:ext cx="4023670" cy="385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2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71995-FA4A-364D-DC6B-5D5ECBF8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3E6A08-2C90-C863-00A3-27E4B290D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43" y="0"/>
            <a:ext cx="484431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5E1040-F63C-58B8-58B2-6532FDB1B815}"/>
              </a:ext>
            </a:extLst>
          </p:cNvPr>
          <p:cNvSpPr/>
          <p:nvPr/>
        </p:nvSpPr>
        <p:spPr>
          <a:xfrm>
            <a:off x="3679951" y="3849130"/>
            <a:ext cx="4832098" cy="500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22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9E7F-FFFD-5F78-72B3-2B3C4514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Advice clinics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A9E97-8A4C-8DFA-A77B-69EFF0B5A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4667"/>
          </a:xfrm>
        </p:spPr>
        <p:txBody>
          <a:bodyPr>
            <a:normAutofit/>
          </a:bodyPr>
          <a:lstStyle/>
          <a:p>
            <a:r>
              <a:rPr lang="en-US" b="1" dirty="0"/>
              <a:t>PPIE</a:t>
            </a:r>
          </a:p>
          <a:p>
            <a:pPr lvl="1"/>
            <a:r>
              <a:rPr lang="en-US" dirty="0"/>
              <a:t>Charlotte, Leila, Jane and Hannah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b="1" dirty="0"/>
              <a:t>Information Governance</a:t>
            </a:r>
          </a:p>
          <a:p>
            <a:pPr lvl="1"/>
            <a:r>
              <a:rPr lang="en-US" dirty="0"/>
              <a:t>Elaine, Rachel and Louise</a:t>
            </a:r>
          </a:p>
          <a:p>
            <a:pPr lvl="1"/>
            <a:endParaRPr lang="en-US" dirty="0"/>
          </a:p>
          <a:p>
            <a:r>
              <a:rPr lang="en-US" b="1" dirty="0"/>
              <a:t>Technology</a:t>
            </a:r>
          </a:p>
          <a:p>
            <a:pPr lvl="1"/>
            <a:r>
              <a:rPr lang="en-US" dirty="0"/>
              <a:t>Richard, Amos and Yatharth</a:t>
            </a:r>
          </a:p>
          <a:p>
            <a:pPr lvl="1"/>
            <a:endParaRPr lang="en-US" dirty="0"/>
          </a:p>
          <a:p>
            <a:r>
              <a:rPr lang="en-US" dirty="0"/>
              <a:t>Incorporate your learning into your Day 2 pitches</a:t>
            </a:r>
          </a:p>
        </p:txBody>
      </p:sp>
    </p:spTree>
    <p:extLst>
      <p:ext uri="{BB962C8B-B14F-4D97-AF65-F5344CB8AC3E}">
        <p14:creationId xmlns:p14="http://schemas.microsoft.com/office/powerpoint/2010/main" val="598563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6A1A-3DFA-8707-002C-BB8B7B1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E59-3B40-0F92-DEBE-600A035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Hannah Turner-</a:t>
            </a:r>
            <a:r>
              <a:rPr lang="en-US" b="1" err="1">
                <a:solidFill>
                  <a:srgbClr val="0097A8"/>
                </a:solidFill>
              </a:rPr>
              <a:t>Uaandja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47C9-D77E-D7BF-9D31-88B77D78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28FC-9146-52A4-2500-1FC09754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64C28-2C3D-FF8D-176A-9D31C8CDC072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Public Involvement and Engagement Associate at Vocal</a:t>
            </a:r>
          </a:p>
          <a:p>
            <a:r>
              <a:rPr lang="en-US"/>
              <a:t>Co-Exec Director at We, the Catalyst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Love being in or near water</a:t>
            </a:r>
          </a:p>
          <a:p>
            <a:r>
              <a:rPr lang="en-US"/>
              <a:t>This summer you'll find me camping, fossicking and </a:t>
            </a:r>
            <a:r>
              <a:rPr lang="en-US" err="1"/>
              <a:t>bbqing</a:t>
            </a:r>
            <a:r>
              <a:rPr lang="en-US"/>
              <a:t>!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E3708A-06E1-ACEE-8350-23E938404AD6}"/>
              </a:ext>
            </a:extLst>
          </p:cNvPr>
          <p:cNvGrpSpPr/>
          <p:nvPr/>
        </p:nvGrpSpPr>
        <p:grpSpPr>
          <a:xfrm>
            <a:off x="967112" y="1582460"/>
            <a:ext cx="4023006" cy="4590802"/>
            <a:chOff x="967112" y="1582460"/>
            <a:chExt cx="4023006" cy="4590802"/>
          </a:xfrm>
        </p:grpSpPr>
        <p:pic>
          <p:nvPicPr>
            <p:cNvPr id="8" name="Picture 7" descr="A person holding a child&#10;&#10;AI-generated content may be incorrect.">
              <a:extLst>
                <a:ext uri="{FF2B5EF4-FFF2-40B4-BE49-F238E27FC236}">
                  <a16:creationId xmlns:a16="http://schemas.microsoft.com/office/drawing/2014/main" id="{580EDAD2-6EAB-2FCE-B52A-B5E7C1089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4512" r="441" b="24420"/>
            <a:stretch>
              <a:fillRect/>
            </a:stretch>
          </p:blipFill>
          <p:spPr>
            <a:xfrm>
              <a:off x="967112" y="1582460"/>
              <a:ext cx="4023006" cy="4590802"/>
            </a:xfrm>
            <a:prstGeom prst="rect">
              <a:avLst/>
            </a:prstGeom>
          </p:spPr>
        </p:pic>
        <p:pic>
          <p:nvPicPr>
            <p:cNvPr id="9" name="Picture 8" descr="A purple and white cartoon character&#10;&#10;AI-generated content may be incorrect.">
              <a:extLst>
                <a:ext uri="{FF2B5EF4-FFF2-40B4-BE49-F238E27FC236}">
                  <a16:creationId xmlns:a16="http://schemas.microsoft.com/office/drawing/2014/main" id="{43993FC2-47F1-443C-FDB1-FA81235E7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620000">
              <a:off x="1964870" y="3878034"/>
              <a:ext cx="1428751" cy="1387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405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6A1A-3DFA-8707-002C-BB8B7B1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E59-3B40-0F92-DEBE-600A035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solidFill>
                  <a:srgbClr val="0097A8"/>
                </a:solidFill>
              </a:rPr>
              <a:t>Leila Hamrang</a:t>
            </a:r>
            <a:endParaRPr lang="en-US" b="1">
              <a:solidFill>
                <a:srgbClr val="0097A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47C9-D77E-D7BF-9D31-88B77D78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28FC-9146-52A4-2500-1FC09754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64C28-2C3D-FF8D-176A-9D31C8CDC072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Public Contributor working with clinical researchers to improve public/patient engagement</a:t>
            </a:r>
            <a:endParaRPr lang="en-GB"/>
          </a:p>
          <a:p>
            <a:r>
              <a:rPr lang="en-GB"/>
              <a:t>Co-applicant </a:t>
            </a:r>
            <a:endParaRPr lang="en-US"/>
          </a:p>
          <a:p>
            <a:endParaRPr lang="en-US"/>
          </a:p>
          <a:p>
            <a:r>
              <a:rPr lang="en-US"/>
              <a:t>Enjoys </a:t>
            </a:r>
            <a:r>
              <a:rPr lang="en-GB"/>
              <a:t>playing wheelchair rugby and basketball, sailing and being creative!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B4FF72-36F1-200C-95F5-A9D4832E3A51}"/>
              </a:ext>
            </a:extLst>
          </p:cNvPr>
          <p:cNvSpPr/>
          <p:nvPr/>
        </p:nvSpPr>
        <p:spPr>
          <a:xfrm>
            <a:off x="987972" y="1690688"/>
            <a:ext cx="3825766" cy="4594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picture outside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B2164-508D-9F0D-A486-3AAAB5A2B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00" y="1679591"/>
            <a:ext cx="3912428" cy="46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249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91EC3-D222-1A71-E5AB-A0B3BD1C6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74B6-E53F-CBE5-BFFC-4F846169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Elaine Mackey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2CFE5-9535-DFA4-645D-13B99C2FD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3774C-2DAF-6D8F-03E6-1EDBFE46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51E147-CCBC-2F78-C9EB-9D323A7E0D6A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Research Information Governance Manager</a:t>
            </a:r>
          </a:p>
          <a:p>
            <a:r>
              <a:rPr lang="en-US"/>
              <a:t>Expertise in anonymization and data confidentiality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Enjoy walking, preferably when cake is involved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4E7CBE-12D1-7F9D-D7F4-87E7500F74AB}"/>
              </a:ext>
            </a:extLst>
          </p:cNvPr>
          <p:cNvSpPr/>
          <p:nvPr/>
        </p:nvSpPr>
        <p:spPr>
          <a:xfrm>
            <a:off x="987972" y="1690688"/>
            <a:ext cx="3825766" cy="4594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picture outside of work</a:t>
            </a:r>
          </a:p>
        </p:txBody>
      </p:sp>
      <p:pic>
        <p:nvPicPr>
          <p:cNvPr id="8" name="Picture 7" descr="A person and person sitting at a table&#10;&#10;AI-generated content may be incorrect.">
            <a:extLst>
              <a:ext uri="{FF2B5EF4-FFF2-40B4-BE49-F238E27FC236}">
                <a16:creationId xmlns:a16="http://schemas.microsoft.com/office/drawing/2014/main" id="{41B56E85-1FCF-AD2D-2E36-BC23AEE0B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73" y="1690687"/>
            <a:ext cx="3825766" cy="45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6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6A1A-3DFA-8707-002C-BB8B7B1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E59-3B40-0F92-DEBE-600A035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Rachel Heron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47C9-D77E-D7BF-9D31-88B77D78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28FC-9146-52A4-2500-1FC09754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64C28-2C3D-FF8D-176A-9D31C8CDC072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Information Officer at the University of Manchester</a:t>
            </a:r>
          </a:p>
          <a:p>
            <a:r>
              <a:rPr lang="en-US"/>
              <a:t>Expertise in research ethics and governance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Enjoy live music</a:t>
            </a:r>
          </a:p>
          <a:p>
            <a:endParaRPr lang="en-US"/>
          </a:p>
        </p:txBody>
      </p:sp>
      <p:pic>
        <p:nvPicPr>
          <p:cNvPr id="8" name="Picture 7" descr="Two women taking a selfie&#10;&#10;AI-generated content may be incorrect.">
            <a:extLst>
              <a:ext uri="{FF2B5EF4-FFF2-40B4-BE49-F238E27FC236}">
                <a16:creationId xmlns:a16="http://schemas.microsoft.com/office/drawing/2014/main" id="{1482DE6F-F580-65F8-4AA5-E1502888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73" y="1944801"/>
            <a:ext cx="3957864" cy="29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8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98C29-B6D9-1FE5-AD37-F4CA143CD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A3C7-DAE3-A795-3D64-63DB731F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Louise Cook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DD2B-8A5C-8188-558C-6B921A1D4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F1C93-C2FC-6876-470D-62C2ECCB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D002E7-4ECF-F779-387B-6A59D74EF8B5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Programme</a:t>
            </a:r>
            <a:r>
              <a:rPr lang="en-US"/>
              <a:t> Manager for Health Research from Home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Loves live music (photo at New Order/ Johnny Marr/ Roisin Murphy last summer) </a:t>
            </a:r>
          </a:p>
          <a:p>
            <a:r>
              <a:rPr lang="en-US"/>
              <a:t>Also loves walking on the moors with my 2 dogs, and yoga (preferably without dogs)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erson and person smiling at the camera&#10;&#10;AI-generated content may be incorrect.">
            <a:extLst>
              <a:ext uri="{FF2B5EF4-FFF2-40B4-BE49-F238E27FC236}">
                <a16:creationId xmlns:a16="http://schemas.microsoft.com/office/drawing/2014/main" id="{EFE7A0A9-41D8-5B65-A65B-50C8443C0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2" y="1692088"/>
            <a:ext cx="4459942" cy="33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81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6A1A-3DFA-8707-002C-BB8B7B1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E59-3B40-0F92-DEBE-600A035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Richard Dobson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47C9-D77E-D7BF-9D31-88B77D78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28FC-9146-52A4-2500-1FC09754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64C28-2C3D-FF8D-176A-9D31C8CDC072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Professor of Medical Informatics</a:t>
            </a:r>
          </a:p>
          <a:p>
            <a:r>
              <a:rPr lang="en-GB"/>
              <a:t>Deputy Director of the NIHR Maudsley BRC</a:t>
            </a:r>
          </a:p>
          <a:p>
            <a:r>
              <a:rPr lang="en-GB"/>
              <a:t>Co-I for </a:t>
            </a:r>
            <a:r>
              <a:rPr lang="en-US"/>
              <a:t>Health Research from Home, Technology Clinics Lead</a:t>
            </a:r>
          </a:p>
          <a:p>
            <a:pPr marL="0" indent="0">
              <a:buNone/>
            </a:pPr>
            <a:endParaRPr lang="en-US"/>
          </a:p>
          <a:p>
            <a:r>
              <a:rPr lang="en-GB"/>
              <a:t>Enjoy running and wing foiling. Often accompanied by my dog who insists on carrying 3 tennis balls at all times.</a:t>
            </a:r>
            <a:endParaRPr lang="en-US"/>
          </a:p>
          <a:p>
            <a:endParaRPr lang="en-US"/>
          </a:p>
        </p:txBody>
      </p:sp>
      <p:pic>
        <p:nvPicPr>
          <p:cNvPr id="1026" name="Picture 2" descr="A dog with a tennis ball in its mouth&#10;&#10;Description automatically generated">
            <a:extLst>
              <a:ext uri="{FF2B5EF4-FFF2-40B4-BE49-F238E27FC236}">
                <a16:creationId xmlns:a16="http://schemas.microsoft.com/office/drawing/2014/main" id="{530B0316-4B62-7F9A-D187-DF614715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64" y="1750492"/>
            <a:ext cx="2461189" cy="447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657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6A1A-3DFA-8707-002C-BB8B7B1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E59-3B40-0F92-DEBE-600A035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Amos Folarin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47C9-D77E-D7BF-9D31-88B77D78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28FC-9146-52A4-2500-1FC09754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64C28-2C3D-FF8D-176A-9D31C8CDC072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Dr of Bioinformatics</a:t>
            </a:r>
          </a:p>
          <a:p>
            <a:r>
              <a:rPr lang="en-US"/>
              <a:t>Founder of the RADAR-base platform</a:t>
            </a:r>
          </a:p>
          <a:p>
            <a:r>
              <a:rPr lang="en-US"/>
              <a:t>CEO of </a:t>
            </a:r>
            <a:r>
              <a:rPr lang="en-US" err="1"/>
              <a:t>Onsentia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Improving archer, occasional cat bed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7" descr="A person in a green shirt and shorts holding a bow and arrow&#10;&#10;AI-generated content may be incorrect.">
            <a:extLst>
              <a:ext uri="{FF2B5EF4-FFF2-40B4-BE49-F238E27FC236}">
                <a16:creationId xmlns:a16="http://schemas.microsoft.com/office/drawing/2014/main" id="{0F684446-A8B1-2387-2E6A-0C1AF23FE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633" y="1512711"/>
            <a:ext cx="2464859" cy="3270956"/>
          </a:xfrm>
          <a:prstGeom prst="rect">
            <a:avLst/>
          </a:prstGeom>
        </p:spPr>
      </p:pic>
      <p:pic>
        <p:nvPicPr>
          <p:cNvPr id="9" name="Picture 8" descr="A person holding a cat&#10;&#10;AI-generated content may be incorrect.">
            <a:extLst>
              <a:ext uri="{FF2B5EF4-FFF2-40B4-BE49-F238E27FC236}">
                <a16:creationId xmlns:a16="http://schemas.microsoft.com/office/drawing/2014/main" id="{760A5AFD-8669-6A2F-D317-5BF3C3922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30" y="4271434"/>
            <a:ext cx="3572472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CD96B-0DD9-9FCE-30B4-8AE81FDDB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8722-A58B-957A-9AF4-88F34DC8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Opening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5224-949C-401E-84BD-A8729D53D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Introduction to Health Research from Home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Purpose of the grant writing retreat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Agenda for the event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And introduction to the faculty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Getting to know you</a:t>
            </a:r>
          </a:p>
          <a:p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33654-89A0-9653-9B95-F15278C9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97A8"/>
                </a:solidFill>
              </a:defRPr>
            </a:lvl1pPr>
          </a:lstStyle>
          <a:p>
            <a:r>
              <a:t>Yatharth Ranjan</a:t>
            </a:r>
          </a:p>
        </p:txBody>
      </p:sp>
      <p:sp>
        <p:nvSpPr>
          <p:cNvPr id="10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0" y="230189"/>
            <a:ext cx="2676084" cy="948907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Content Placeholder 2"/>
          <p:cNvSpPr txBox="1"/>
          <p:nvPr/>
        </p:nvSpPr>
        <p:spPr>
          <a:xfrm>
            <a:off x="5382404" y="1873829"/>
            <a:ext cx="5862997" cy="4254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96596" indent="-196596" defTabSz="786384">
              <a:lnSpc>
                <a:spcPct val="90000"/>
              </a:lnSpc>
              <a:spcBef>
                <a:spcPts val="800"/>
              </a:spcBef>
              <a:buSzPct val="100000"/>
              <a:buFont typeface="Arial"/>
              <a:buChar char="•"/>
              <a:defRPr sz="2408"/>
            </a:pPr>
            <a:r>
              <a:t>Senior Software Engineer, mHealth, BRC, IoPPN, King’s College London - RADAR-base platform</a:t>
            </a:r>
          </a:p>
          <a:p>
            <a:pPr marL="196596" indent="-196596" defTabSz="786384">
              <a:lnSpc>
                <a:spcPct val="90000"/>
              </a:lnSpc>
              <a:spcBef>
                <a:spcPts val="800"/>
              </a:spcBef>
              <a:buSzPct val="100000"/>
              <a:buFont typeface="Arial"/>
              <a:buChar char="•"/>
              <a:defRPr sz="2408"/>
            </a:pPr>
            <a:r>
              <a:t>CTO, Onsentia</a:t>
            </a:r>
          </a:p>
          <a:p>
            <a:pPr defTabSz="786384">
              <a:lnSpc>
                <a:spcPct val="90000"/>
              </a:lnSpc>
              <a:spcBef>
                <a:spcPts val="800"/>
              </a:spcBef>
              <a:defRPr sz="2408"/>
            </a:pPr>
            <a:endParaRPr/>
          </a:p>
          <a:p>
            <a:pPr defTabSz="786384">
              <a:lnSpc>
                <a:spcPct val="90000"/>
              </a:lnSpc>
              <a:spcBef>
                <a:spcPts val="800"/>
              </a:spcBef>
              <a:defRPr sz="2408"/>
            </a:pPr>
            <a:endParaRPr/>
          </a:p>
          <a:p>
            <a:pPr marL="241433" indent="-241433" defTabSz="786384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sz="2408"/>
            </a:pPr>
            <a:r>
              <a:t>Beyond my work, I like to travel and connect with nature in unexpected ways.</a:t>
            </a:r>
          </a:p>
          <a:p>
            <a:pPr marL="241433" indent="-241433" defTabSz="786384">
              <a:lnSpc>
                <a:spcPct val="90000"/>
              </a:lnSpc>
              <a:spcBef>
                <a:spcPts val="800"/>
              </a:spcBef>
              <a:buSzPct val="100000"/>
              <a:buChar char="•"/>
              <a:defRPr sz="2408"/>
            </a:pPr>
            <a:r>
              <a:t>Prone to spontaneous avian encounters.</a:t>
            </a:r>
          </a:p>
        </p:txBody>
      </p:sp>
      <p:pic>
        <p:nvPicPr>
          <p:cNvPr id="110" name="IMG_8443.jpeg" descr="IMG_8443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9" y="1825625"/>
            <a:ext cx="3263505" cy="4351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49010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29D71-BD64-E710-7236-860A17F2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FE55DC-01EC-6584-F30C-24AFA12B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843" y="0"/>
            <a:ext cx="484431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FF3C55-1ABA-DAD0-91CC-90127281D27E}"/>
              </a:ext>
            </a:extLst>
          </p:cNvPr>
          <p:cNvSpPr/>
          <p:nvPr/>
        </p:nvSpPr>
        <p:spPr>
          <a:xfrm>
            <a:off x="3679951" y="4701746"/>
            <a:ext cx="4832098" cy="9823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66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6A1A-3DFA-8707-002C-BB8B7B1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E59-3B40-0F92-DEBE-600A035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Karen Finney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47C9-D77E-D7BF-9D31-88B77D78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28FC-9146-52A4-2500-1FC09754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64C28-2C3D-FF8D-176A-9D31C8CDC072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MRC </a:t>
            </a:r>
            <a:r>
              <a:rPr lang="en-US" err="1"/>
              <a:t>Programme</a:t>
            </a:r>
            <a:r>
              <a:rPr lang="en-US"/>
              <a:t> Manager</a:t>
            </a:r>
          </a:p>
          <a:p>
            <a:r>
              <a:rPr lang="en-US"/>
              <a:t>Population and Systems Medicine Board</a:t>
            </a:r>
          </a:p>
          <a:p>
            <a:endParaRPr lang="en-US"/>
          </a:p>
          <a:p>
            <a:r>
              <a:rPr lang="en-US"/>
              <a:t>Art; photography; film noir</a:t>
            </a:r>
          </a:p>
          <a:p>
            <a:r>
              <a:rPr lang="en-US"/>
              <a:t>Japanese koi watcher</a:t>
            </a:r>
          </a:p>
          <a:p>
            <a:pPr marL="0" indent="0">
              <a:buNone/>
            </a:pPr>
            <a:r>
              <a:rPr lang="en-US"/>
              <a:t>	</a:t>
            </a:r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B4FF72-36F1-200C-95F5-A9D4832E3A51}"/>
              </a:ext>
            </a:extLst>
          </p:cNvPr>
          <p:cNvSpPr/>
          <p:nvPr/>
        </p:nvSpPr>
        <p:spPr>
          <a:xfrm>
            <a:off x="987972" y="1690688"/>
            <a:ext cx="3825766" cy="4594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picture outside of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F1C9B-6B51-9BF3-E3A4-3616C55B7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72" y="1551511"/>
            <a:ext cx="3854723" cy="494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90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AA04D-76E0-C1A6-9512-334DD5FD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12FD-9F33-ABC8-1463-FCC33151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Chris Yau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BEB06-7DE6-95AD-AF39-33FCF893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E170A-C31E-3514-8530-5D2D6B59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1AF58E-0321-75EE-343E-A850CA8FB42E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Professor of Artificial Intelligence (Oxford) and </a:t>
            </a:r>
          </a:p>
          <a:p>
            <a:r>
              <a:rPr lang="en-US" err="1"/>
              <a:t>Programme</a:t>
            </a:r>
            <a:r>
              <a:rPr lang="en-US"/>
              <a:t> Director for Capacity Building (Health Data Research UK)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 like food (lamb kebab stick in China)</a:t>
            </a:r>
            <a:endParaRPr lang="en-US" b="1"/>
          </a:p>
          <a:p>
            <a:endParaRPr lang="en-US"/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2448-5EE9-055E-D55B-0460325E523D}"/>
              </a:ext>
            </a:extLst>
          </p:cNvPr>
          <p:cNvSpPr/>
          <p:nvPr/>
        </p:nvSpPr>
        <p:spPr>
          <a:xfrm>
            <a:off x="987972" y="1690688"/>
            <a:ext cx="3825766" cy="4594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picture outside of work</a:t>
            </a:r>
          </a:p>
        </p:txBody>
      </p:sp>
      <p:pic>
        <p:nvPicPr>
          <p:cNvPr id="8" name="Picture 7" descr="A person holding a piece of meat&#10;&#10;AI-generated content may be incorrect.">
            <a:extLst>
              <a:ext uri="{FF2B5EF4-FFF2-40B4-BE49-F238E27FC236}">
                <a16:creationId xmlns:a16="http://schemas.microsoft.com/office/drawing/2014/main" id="{8FFC1127-3E21-8346-3D4B-18D1B6537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62" y="1863279"/>
            <a:ext cx="3186986" cy="42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19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B2DC-7F1E-0F8A-E3F0-4BFA99DCE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DF5C9-B24D-4323-D2E3-E3A779FB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51" y="0"/>
            <a:ext cx="483209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43E4E5-9725-2B8D-5C76-6A87075714E8}"/>
              </a:ext>
            </a:extLst>
          </p:cNvPr>
          <p:cNvSpPr/>
          <p:nvPr/>
        </p:nvSpPr>
        <p:spPr>
          <a:xfrm>
            <a:off x="3679951" y="5671750"/>
            <a:ext cx="4832098" cy="4942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82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9BA4E-C714-FA15-279C-0A57E3DE1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F45C-8FAB-EB3E-A0FE-1A99A20D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Cathie Sudlow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248BB-C4AD-36E2-426B-F488982B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ADE01-0C34-5369-8D5A-2407C4FA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167017-1083-BFB0-3CB3-73AB6D50DFD5}"/>
              </a:ext>
            </a:extLst>
          </p:cNvPr>
          <p:cNvSpPr txBox="1">
            <a:spLocks/>
          </p:cNvSpPr>
          <p:nvPr/>
        </p:nvSpPr>
        <p:spPr>
          <a:xfrm>
            <a:off x="5749448" y="1690688"/>
            <a:ext cx="5756752" cy="459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Director, Usher Institute </a:t>
            </a:r>
          </a:p>
          <a:p>
            <a:r>
              <a:rPr lang="en-US" dirty="0"/>
              <a:t>Director, Adolescent Health Study</a:t>
            </a:r>
          </a:p>
          <a:p>
            <a:r>
              <a:rPr lang="en-US" dirty="0"/>
              <a:t>Strategic Advisor, HDR UK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Professor Cathie Sudlow appointed Chief Scientist of Health ...">
            <a:extLst>
              <a:ext uri="{FF2B5EF4-FFF2-40B4-BE49-F238E27FC236}">
                <a16:creationId xmlns:a16="http://schemas.microsoft.com/office/drawing/2014/main" id="{9C500E02-F555-C7A8-87E0-E915F7EB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17402"/>
            <a:ext cx="4671314" cy="32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1CDEBF-750D-DFCC-CE9A-59B932390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30" y="3466790"/>
            <a:ext cx="4053214" cy="33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74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685724-ABDA-81F7-65D9-936D7B80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6"/>
          <a:stretch>
            <a:fillRect/>
          </a:stretch>
        </p:blipFill>
        <p:spPr>
          <a:xfrm>
            <a:off x="3693223" y="0"/>
            <a:ext cx="48320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DF203E-EC45-47C9-E123-B8C319DF8E11}"/>
              </a:ext>
            </a:extLst>
          </p:cNvPr>
          <p:cNvSpPr/>
          <p:nvPr/>
        </p:nvSpPr>
        <p:spPr>
          <a:xfrm>
            <a:off x="3666677" y="1841155"/>
            <a:ext cx="4832098" cy="10379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43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6A1A-3DFA-8707-002C-BB8B7B1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E59-3B40-0F92-DEBE-600A035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Sabine van der Veer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47C9-D77E-D7BF-9D31-88B77D78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28FC-9146-52A4-2500-1FC09754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64C28-2C3D-FF8D-176A-9D31C8CDC072}"/>
              </a:ext>
            </a:extLst>
          </p:cNvPr>
          <p:cNvSpPr txBox="1">
            <a:spLocks/>
          </p:cNvSpPr>
          <p:nvPr/>
        </p:nvSpPr>
        <p:spPr>
          <a:xfrm>
            <a:off x="7220952" y="1661523"/>
            <a:ext cx="4582428" cy="459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Senior Lecturer in Health Informatics</a:t>
            </a:r>
          </a:p>
          <a:p>
            <a:r>
              <a:rPr lang="en-US"/>
              <a:t>Co-investigator Health Research from Home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Loves a mountainous hike</a:t>
            </a:r>
          </a:p>
          <a:p>
            <a:r>
              <a:rPr lang="en-US"/>
              <a:t>Enjoys bird watching and brutalist architecture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7" descr="A person walking on a rocky mountain&#10;&#10;AI-generated content may be incorrect.">
            <a:extLst>
              <a:ext uri="{FF2B5EF4-FFF2-40B4-BE49-F238E27FC236}">
                <a16:creationId xmlns:a16="http://schemas.microsoft.com/office/drawing/2014/main" id="{65B1691D-38C5-14BC-20B5-12DC47D5D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6" y="1690688"/>
            <a:ext cx="6870154" cy="386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5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6A1A-3DFA-8707-002C-BB8B7B1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E59-3B40-0F92-DEBE-600A035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David Schultz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47C9-D77E-D7BF-9D31-88B77D78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28FC-9146-52A4-2500-1FC09754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64C28-2C3D-FF8D-176A-9D31C8CDC072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Prof of Synoptic Meteorology</a:t>
            </a:r>
          </a:p>
          <a:p>
            <a:r>
              <a:rPr lang="en-US"/>
              <a:t>Author of </a:t>
            </a:r>
            <a:r>
              <a:rPr lang="en-US" i="1"/>
              <a:t>Eloquent Science: A Practical Guide to Becoming a Better Writer, Speaker, and (Atmospheric) Scientist</a:t>
            </a:r>
          </a:p>
          <a:p>
            <a:r>
              <a:rPr lang="en-US"/>
              <a:t>Will’s hired help</a:t>
            </a:r>
          </a:p>
          <a:p>
            <a:endParaRPr lang="en-US"/>
          </a:p>
          <a:p>
            <a:r>
              <a:rPr lang="en-US"/>
              <a:t>Looking cool while hiking</a:t>
            </a:r>
          </a:p>
          <a:p>
            <a:r>
              <a:rPr lang="en-US"/>
              <a:t>Finding the best </a:t>
            </a:r>
            <a:r>
              <a:rPr lang="en-US" i="1" err="1"/>
              <a:t>Effin</a:t>
            </a:r>
            <a:r>
              <a:rPr lang="en-US" i="1"/>
              <a:t>’ Birds </a:t>
            </a:r>
            <a:r>
              <a:rPr lang="en-US"/>
              <a:t>cartoon for any given situation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B4FF72-36F1-200C-95F5-A9D4832E3A51}"/>
              </a:ext>
            </a:extLst>
          </p:cNvPr>
          <p:cNvSpPr/>
          <p:nvPr/>
        </p:nvSpPr>
        <p:spPr>
          <a:xfrm>
            <a:off x="987972" y="1690688"/>
            <a:ext cx="3825766" cy="4594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picture outside of work</a:t>
            </a:r>
          </a:p>
        </p:txBody>
      </p:sp>
      <p:pic>
        <p:nvPicPr>
          <p:cNvPr id="8" name="Picture 7" descr="A person sitting on grass&#10;&#10;AI-generated content may be incorrect.">
            <a:extLst>
              <a:ext uri="{FF2B5EF4-FFF2-40B4-BE49-F238E27FC236}">
                <a16:creationId xmlns:a16="http://schemas.microsoft.com/office/drawing/2014/main" id="{66C22F9D-8403-252E-27D7-AFAF211FA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4" y="1565049"/>
            <a:ext cx="3823404" cy="49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94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6A1A-3DFA-8707-002C-BB8B7B1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E59-3B40-0F92-DEBE-600A035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Peter Bower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47C9-D77E-D7BF-9D31-88B77D78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28FC-9146-52A4-2500-1FC09754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64C28-2C3D-FF8D-176A-9D31C8CDC072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Health services researcher</a:t>
            </a:r>
          </a:p>
          <a:p>
            <a:r>
              <a:rPr lang="en-US"/>
              <a:t>Occasional ‘reviewer 2’</a:t>
            </a:r>
          </a:p>
          <a:p>
            <a:endParaRPr lang="en-US"/>
          </a:p>
          <a:p>
            <a:r>
              <a:rPr lang="en-US"/>
              <a:t>Party lover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B4FF72-36F1-200C-95F5-A9D4832E3A51}"/>
              </a:ext>
            </a:extLst>
          </p:cNvPr>
          <p:cNvSpPr/>
          <p:nvPr/>
        </p:nvSpPr>
        <p:spPr>
          <a:xfrm>
            <a:off x="987972" y="1690688"/>
            <a:ext cx="3825766" cy="4594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 picture outside of work</a:t>
            </a:r>
          </a:p>
        </p:txBody>
      </p:sp>
      <p:pic>
        <p:nvPicPr>
          <p:cNvPr id="8" name="Picture 7" descr="A person wearing a paper crown&#10;&#10;AI-generated content may be incorrect.">
            <a:extLst>
              <a:ext uri="{FF2B5EF4-FFF2-40B4-BE49-F238E27FC236}">
                <a16:creationId xmlns:a16="http://schemas.microsoft.com/office/drawing/2014/main" id="{AFCD805E-8FBF-F14B-B084-1957996C7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72" y="1690688"/>
            <a:ext cx="3825766" cy="51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8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our Dad Has a Smartphone. Is Your Website Ready?">
            <a:extLst>
              <a:ext uri="{FF2B5EF4-FFF2-40B4-BE49-F238E27FC236}">
                <a16:creationId xmlns:a16="http://schemas.microsoft.com/office/drawing/2014/main" id="{1B0F1476-6790-5A62-AB5C-A8700ADD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7378" y="2229423"/>
            <a:ext cx="4168945" cy="46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20BFC-0BEA-301E-3745-6AEE910F69FB}"/>
              </a:ext>
            </a:extLst>
          </p:cNvPr>
          <p:cNvSpPr txBox="1"/>
          <p:nvPr/>
        </p:nvSpPr>
        <p:spPr>
          <a:xfrm>
            <a:off x="502011" y="4326496"/>
            <a:ext cx="3563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2A0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Self-management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81FCD-B74F-4BF3-9223-3B1161750248}"/>
              </a:ext>
            </a:extLst>
          </p:cNvPr>
          <p:cNvSpPr txBox="1"/>
          <p:nvPr/>
        </p:nvSpPr>
        <p:spPr>
          <a:xfrm>
            <a:off x="7751574" y="4257835"/>
            <a:ext cx="3938415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2A0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Population health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2A0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02EFC-3FDD-933A-B6CD-5A16DC16455B}"/>
              </a:ext>
            </a:extLst>
          </p:cNvPr>
          <p:cNvSpPr txBox="1"/>
          <p:nvPr/>
        </p:nvSpPr>
        <p:spPr>
          <a:xfrm>
            <a:off x="4386649" y="1719623"/>
            <a:ext cx="2464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2A0B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Clinical care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66715-69AD-0EE9-E5BF-C7765610BC61}"/>
              </a:ext>
            </a:extLst>
          </p:cNvPr>
          <p:cNvSpPr txBox="1"/>
          <p:nvPr/>
        </p:nvSpPr>
        <p:spPr>
          <a:xfrm>
            <a:off x="3610760" y="252421"/>
            <a:ext cx="4140814" cy="1323439"/>
          </a:xfrm>
          <a:prstGeom prst="rect">
            <a:avLst/>
          </a:prstGeom>
          <a:solidFill>
            <a:srgbClr val="02A0B0"/>
          </a:solidFill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2000" b="1">
                <a:solidFill>
                  <a:prstClr val="white"/>
                </a:solidFill>
                <a:latin typeface="Aptos" panose="02110004020202020204"/>
              </a:rPr>
              <a:t>- Right care at the right time </a:t>
            </a:r>
          </a:p>
          <a:p>
            <a:pPr lvl="0">
              <a:defRPr/>
            </a:pPr>
            <a:r>
              <a:rPr lang="en-US" sz="2000" b="1">
                <a:solidFill>
                  <a:prstClr val="white"/>
                </a:solidFill>
                <a:latin typeface="Aptos" panose="02110004020202020204"/>
              </a:rPr>
              <a:t>     </a:t>
            </a:r>
            <a:r>
              <a:rPr lang="en-US" sz="2000">
                <a:solidFill>
                  <a:prstClr val="white"/>
                </a:solidFill>
                <a:latin typeface="Aptos" panose="02110004020202020204"/>
              </a:rPr>
              <a:t>for better and earlier treatment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Clearer picture of disease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better shared decision making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3CD4A6-9EB7-7829-C314-299B2E9A4533}"/>
              </a:ext>
            </a:extLst>
          </p:cNvPr>
          <p:cNvSpPr txBox="1"/>
          <p:nvPr/>
        </p:nvSpPr>
        <p:spPr>
          <a:xfrm>
            <a:off x="9481" y="2589301"/>
            <a:ext cx="4505933" cy="1323439"/>
          </a:xfrm>
          <a:prstGeom prst="rect">
            <a:avLst/>
          </a:prstGeom>
          <a:solidFill>
            <a:srgbClr val="02A0B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Improved understanding of disease,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including triggers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P</a:t>
            </a:r>
            <a:r>
              <a:rPr lang="en-US" sz="2000" b="1" err="1">
                <a:solidFill>
                  <a:prstClr val="white"/>
                </a:solidFill>
                <a:latin typeface="Aptos" panose="02110004020202020204"/>
              </a:rPr>
              <a:t>ersonalized</a:t>
            </a:r>
            <a:r>
              <a:rPr lang="en-US" sz="2000" b="1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coaching with</a:t>
            </a:r>
            <a:r>
              <a:rPr kumimoji="0" lang="en-US" sz="2000" b="1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>
                <a:solidFill>
                  <a:prstClr val="white"/>
                </a:solidFill>
                <a:latin typeface="Aptos" panose="02110004020202020204"/>
              </a:rPr>
              <a:t> 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digital interventions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80054-2046-4838-4EAE-4EF6CD99AEDB}"/>
              </a:ext>
            </a:extLst>
          </p:cNvPr>
          <p:cNvSpPr txBox="1"/>
          <p:nvPr/>
        </p:nvSpPr>
        <p:spPr>
          <a:xfrm>
            <a:off x="6578741" y="2504080"/>
            <a:ext cx="5603778" cy="1631216"/>
          </a:xfrm>
          <a:prstGeom prst="rect">
            <a:avLst/>
          </a:prstGeom>
          <a:solidFill>
            <a:srgbClr val="02A0B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Advancing understanding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--- Disease burden and progression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--- Causes and consequences of disease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Enabling early detection and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 Development &amp; testing of digital interventions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CD3B8-D966-0453-02DA-31795FD38C03}"/>
              </a:ext>
            </a:extLst>
          </p:cNvPr>
          <p:cNvSpPr txBox="1"/>
          <p:nvPr/>
        </p:nvSpPr>
        <p:spPr>
          <a:xfrm>
            <a:off x="3777696" y="312182"/>
            <a:ext cx="40814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latin typeface="American Typewriter" panose="02090604020004020304" pitchFamily="18" charset="77"/>
              </a:rPr>
              <a:t>Patient-Generated </a:t>
            </a:r>
          </a:p>
          <a:p>
            <a:pPr algn="ctr"/>
            <a:r>
              <a:rPr lang="en-US" sz="3200" b="1">
                <a:latin typeface="American Typewriter" panose="02090604020004020304" pitchFamily="18" charset="77"/>
              </a:rPr>
              <a:t>Health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9B393F-15FE-175D-6A7E-21268B6299DF}"/>
              </a:ext>
            </a:extLst>
          </p:cNvPr>
          <p:cNvSpPr/>
          <p:nvPr/>
        </p:nvSpPr>
        <p:spPr>
          <a:xfrm>
            <a:off x="7913002" y="4278849"/>
            <a:ext cx="3615558" cy="11583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13BCFF-0A22-FE4C-6898-DDD06690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238" y="5590077"/>
            <a:ext cx="2608205" cy="9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9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  <p:bldP spid="8" grpId="0" animBg="1"/>
      <p:bldP spid="9" grpId="0" animBg="1"/>
      <p:bldP spid="2" grpId="0" build="allAtOnce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1CB6-C68E-357C-94D5-E5D0CF98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F1D7E-91C0-2DAF-1A8B-14F384E9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6"/>
          <a:stretch>
            <a:fillRect/>
          </a:stretch>
        </p:blipFill>
        <p:spPr>
          <a:xfrm>
            <a:off x="3693223" y="0"/>
            <a:ext cx="48320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664D14-0DDE-5475-B364-B867CCF50F30}"/>
              </a:ext>
            </a:extLst>
          </p:cNvPr>
          <p:cNvSpPr/>
          <p:nvPr/>
        </p:nvSpPr>
        <p:spPr>
          <a:xfrm>
            <a:off x="3693223" y="4596714"/>
            <a:ext cx="4832098" cy="395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2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22AF-07AE-829E-57D3-A70A049A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Pitches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CA45-DCD5-504F-23FB-027A74291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Prepare an oral presentation of no more than eight minutes</a:t>
            </a:r>
          </a:p>
          <a:p>
            <a:pPr lvl="1"/>
            <a:r>
              <a:rPr lang="en-US"/>
              <a:t>Present as an individual or team</a:t>
            </a:r>
          </a:p>
          <a:p>
            <a:pPr lvl="1"/>
            <a:r>
              <a:rPr lang="en-US"/>
              <a:t>Must include</a:t>
            </a:r>
          </a:p>
          <a:p>
            <a:pPr lvl="2"/>
            <a:r>
              <a:rPr lang="en-US"/>
              <a:t>Background</a:t>
            </a:r>
          </a:p>
          <a:p>
            <a:pPr lvl="2"/>
            <a:r>
              <a:rPr lang="en-US"/>
              <a:t>Aims and objectives</a:t>
            </a:r>
          </a:p>
          <a:p>
            <a:pPr lvl="2"/>
            <a:r>
              <a:rPr lang="en-US"/>
              <a:t>Methods</a:t>
            </a:r>
          </a:p>
          <a:p>
            <a:pPr lvl="2"/>
            <a:r>
              <a:rPr lang="en-US"/>
              <a:t>PPIE/ technology/ IG (the advice clinics)</a:t>
            </a:r>
          </a:p>
          <a:p>
            <a:pPr lvl="2"/>
            <a:r>
              <a:rPr lang="en-US"/>
              <a:t>Anything else you think important</a:t>
            </a:r>
          </a:p>
          <a:p>
            <a:r>
              <a:rPr lang="en-US"/>
              <a:t>Two minutes Q&amp;A</a:t>
            </a:r>
          </a:p>
          <a:p>
            <a:endParaRPr lang="en-US"/>
          </a:p>
          <a:p>
            <a:r>
              <a:rPr lang="en-US"/>
              <a:t>Prizes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096F5-809F-481B-CDC7-7A7CDC3199B2}"/>
              </a:ext>
            </a:extLst>
          </p:cNvPr>
          <p:cNvSpPr txBox="1"/>
          <p:nvPr/>
        </p:nvSpPr>
        <p:spPr>
          <a:xfrm>
            <a:off x="684518" y="1750046"/>
            <a:ext cx="10515600" cy="33579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3180"/>
              </a:lnSpc>
            </a:pPr>
            <a:r>
              <a:rPr lang="en-GB" sz="2400" b="1">
                <a:solidFill>
                  <a:srgbClr val="59ADB9"/>
                </a:solidFill>
              </a:rPr>
              <a:t>Judging criteria</a:t>
            </a:r>
          </a:p>
          <a:p>
            <a:pPr>
              <a:lnSpc>
                <a:spcPts val="3180"/>
              </a:lnSpc>
            </a:pPr>
            <a:endParaRPr lang="en-GB" sz="2400"/>
          </a:p>
          <a:p>
            <a:pPr>
              <a:lnSpc>
                <a:spcPts val="3180"/>
              </a:lnSpc>
            </a:pPr>
            <a:r>
              <a:rPr lang="en-GB" sz="2400"/>
              <a:t>• Background and clarity of unmet need</a:t>
            </a:r>
          </a:p>
          <a:p>
            <a:pPr>
              <a:lnSpc>
                <a:spcPts val="3180"/>
              </a:lnSpc>
            </a:pPr>
            <a:r>
              <a:rPr lang="en-GB" sz="2400"/>
              <a:t>• Clear research Q, with appropriately matched methods</a:t>
            </a:r>
          </a:p>
          <a:p>
            <a:pPr>
              <a:lnSpc>
                <a:spcPts val="3180"/>
              </a:lnSpc>
            </a:pPr>
            <a:r>
              <a:rPr lang="en-GB" sz="2400"/>
              <a:t>• Well designed PPI plans</a:t>
            </a:r>
          </a:p>
          <a:p>
            <a:pPr>
              <a:lnSpc>
                <a:spcPts val="3180"/>
              </a:lnSpc>
            </a:pPr>
            <a:r>
              <a:rPr lang="en-GB" sz="2400"/>
              <a:t>• Well articulated need for smartphones &amp; wearables, with feasible plans for technology delivery</a:t>
            </a:r>
          </a:p>
          <a:p>
            <a:pPr>
              <a:lnSpc>
                <a:spcPts val="3180"/>
              </a:lnSpc>
            </a:pPr>
            <a:r>
              <a:rPr lang="en-GB" sz="2400"/>
              <a:t>• Response to panel’s questions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992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268D5-E1D7-B762-E80F-0E93B1A2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643632-0E8C-343B-2280-E14919EA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51" y="0"/>
            <a:ext cx="483209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12A8E1-DF5D-FEDA-6662-EC1ADF371AB8}"/>
              </a:ext>
            </a:extLst>
          </p:cNvPr>
          <p:cNvSpPr/>
          <p:nvPr/>
        </p:nvSpPr>
        <p:spPr>
          <a:xfrm>
            <a:off x="3679951" y="2693772"/>
            <a:ext cx="4832098" cy="333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1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C74D-35A6-0412-370F-9B5835FE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8427" cy="1325563"/>
          </a:xfrm>
        </p:spPr>
        <p:txBody>
          <a:bodyPr>
            <a:normAutofit/>
          </a:bodyPr>
          <a:lstStyle/>
          <a:p>
            <a:r>
              <a:rPr lang="en-US"/>
              <a:t>Faculty hosting the pitches v1</a:t>
            </a:r>
            <a:br>
              <a:rPr lang="en-US"/>
            </a:br>
            <a:r>
              <a:rPr lang="en-US" b="0"/>
              <a:t>Two academics, one public contributor/ PPIE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175D-87F1-057F-C474-990FCCCF1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Breakout group 1:</a:t>
            </a:r>
          </a:p>
          <a:p>
            <a:r>
              <a:rPr lang="en-GB" dirty="0"/>
              <a:t>Will, Richard &amp; Leila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Breakout Group 2:</a:t>
            </a:r>
          </a:p>
          <a:p>
            <a:r>
              <a:rPr lang="en-GB" dirty="0"/>
              <a:t>Sabine, </a:t>
            </a:r>
            <a:r>
              <a:rPr lang="en-GB" dirty="0">
                <a:solidFill>
                  <a:srgbClr val="FF0000"/>
                </a:solidFill>
              </a:rPr>
              <a:t>Soren</a:t>
            </a:r>
            <a:r>
              <a:rPr lang="en-GB" dirty="0"/>
              <a:t> &amp; Jane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Breakout Group 3:</a:t>
            </a:r>
          </a:p>
          <a:p>
            <a:r>
              <a:rPr lang="en-GB" dirty="0"/>
              <a:t>Charlotte, Chris &amp; Hannah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5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6A1A-3DFA-8707-002C-BB8B7B18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E59-3B40-0F92-DEBE-600A035E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S</a:t>
            </a:r>
            <a:r>
              <a:rPr lang="en-GB" b="1">
                <a:solidFill>
                  <a:srgbClr val="0097A8"/>
                </a:solidFill>
              </a:rPr>
              <a:t>ø</a:t>
            </a:r>
            <a:r>
              <a:rPr lang="en-US" b="1" err="1">
                <a:solidFill>
                  <a:srgbClr val="0097A8"/>
                </a:solidFill>
              </a:rPr>
              <a:t>ren</a:t>
            </a:r>
            <a:r>
              <a:rPr lang="en-US" b="1">
                <a:solidFill>
                  <a:srgbClr val="0097A8"/>
                </a:solidFill>
              </a:rPr>
              <a:t> Brage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47C9-D77E-D7BF-9D31-88B77D78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A28FC-9146-52A4-2500-1FC09754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364C28-2C3D-FF8D-176A-9D31C8CDC072}"/>
              </a:ext>
            </a:extLst>
          </p:cNvPr>
          <p:cNvSpPr txBox="1">
            <a:spLocks/>
          </p:cNvSpPr>
          <p:nvPr/>
        </p:nvSpPr>
        <p:spPr>
          <a:xfrm>
            <a:off x="5349766" y="1690688"/>
            <a:ext cx="6156434" cy="4594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Physical epidemiologist</a:t>
            </a:r>
          </a:p>
          <a:p>
            <a:r>
              <a:rPr lang="en-US"/>
              <a:t>MRC Program Leader</a:t>
            </a:r>
          </a:p>
          <a:p>
            <a:r>
              <a:rPr lang="en-US"/>
              <a:t>Darwinian grant writer</a:t>
            </a:r>
          </a:p>
          <a:p>
            <a:endParaRPr lang="en-US"/>
          </a:p>
          <a:p>
            <a:r>
              <a:rPr lang="en-US"/>
              <a:t>Enjoys intense and crazy (science, history, running, family time, DIY)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B4FF72-36F1-200C-95F5-A9D4832E3A51}"/>
              </a:ext>
            </a:extLst>
          </p:cNvPr>
          <p:cNvSpPr/>
          <p:nvPr/>
        </p:nvSpPr>
        <p:spPr>
          <a:xfrm>
            <a:off x="987972" y="1690688"/>
            <a:ext cx="3825766" cy="4594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picture outside of 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r="3109"/>
          <a:stretch/>
        </p:blipFill>
        <p:spPr>
          <a:xfrm rot="5400000">
            <a:off x="517108" y="2146964"/>
            <a:ext cx="4767493" cy="38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37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45970-0044-3196-C44E-6DB963F6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7D48-5D61-A9A7-037B-E872A18F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Opening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3057-3117-6504-2F69-77DDC2739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Introduction to Health Research from Home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Purpose of the grant writing retreat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Agenda for the event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And introduction to the faculty</a:t>
            </a:r>
          </a:p>
          <a:p>
            <a:r>
              <a:rPr lang="en-US" b="1"/>
              <a:t>Getting to know you</a:t>
            </a:r>
          </a:p>
          <a:p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3E013-849E-0FDF-9E9E-EEE895E46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3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ACDF-BD64-2D13-B913-4EE5BD28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6C684-0235-48A7-8F66-3C7BEC248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54"/>
            <a:ext cx="483209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3FB74D-514A-E7EB-F768-8DA292BB661A}"/>
              </a:ext>
            </a:extLst>
          </p:cNvPr>
          <p:cNvSpPr/>
          <p:nvPr/>
        </p:nvSpPr>
        <p:spPr>
          <a:xfrm>
            <a:off x="0" y="2792626"/>
            <a:ext cx="4832098" cy="3336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A13FF-1B8E-2933-BBE3-3226F51D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130" y="395416"/>
            <a:ext cx="7199870" cy="6310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2600">
                <a:solidFill>
                  <a:srgbClr val="59ADB9"/>
                </a:solidFill>
              </a:rPr>
              <a:t>Group 1: Will, Richard &amp; Leila </a:t>
            </a:r>
            <a:r>
              <a:rPr lang="en-GB" sz="2200">
                <a:solidFill>
                  <a:srgbClr val="59ADB9"/>
                </a:solidFill>
              </a:rPr>
              <a:t>(</a:t>
            </a:r>
            <a:r>
              <a:rPr lang="en-GB" sz="2200" i="1">
                <a:solidFill>
                  <a:srgbClr val="59ADB9"/>
                </a:solidFill>
              </a:rPr>
              <a:t>Innovation)</a:t>
            </a:r>
          </a:p>
          <a:p>
            <a:pPr marL="0" indent="0">
              <a:buNone/>
            </a:pPr>
            <a:r>
              <a:rPr lang="en-GB" sz="2000"/>
              <a:t>- </a:t>
            </a:r>
            <a:r>
              <a:rPr lang="en-GB" sz="2000" err="1"/>
              <a:t>Shaoxiong</a:t>
            </a:r>
            <a:r>
              <a:rPr lang="en-GB" sz="2000"/>
              <a:t> Sun         - Chelsea Sawyer </a:t>
            </a:r>
          </a:p>
          <a:p>
            <a:pPr marL="0" indent="0">
              <a:buNone/>
            </a:pPr>
            <a:r>
              <a:rPr lang="en-GB" sz="2000"/>
              <a:t>- Matthew Taylor         - Ellie Asgari</a:t>
            </a:r>
          </a:p>
          <a:p>
            <a:pPr marL="0" indent="0">
              <a:buNone/>
            </a:pPr>
            <a:r>
              <a:rPr lang="en-GB" sz="2000"/>
              <a:t>- Sampurna Kundu    - Samarul Islam</a:t>
            </a:r>
          </a:p>
          <a:p>
            <a:pPr marL="0" indent="0">
              <a:buNone/>
            </a:pPr>
            <a:r>
              <a:rPr lang="en-GB" sz="2000"/>
              <a:t>- Aminu Umar</a:t>
            </a:r>
          </a:p>
          <a:p>
            <a:pPr marL="0" indent="0">
              <a:buNone/>
            </a:pPr>
            <a:r>
              <a:rPr lang="en-GB">
                <a:solidFill>
                  <a:srgbClr val="59ADB9"/>
                </a:solidFill>
              </a:rPr>
              <a:t>Group 2: Sabine, Soren &amp; Jane </a:t>
            </a:r>
            <a:r>
              <a:rPr lang="en-GB" sz="2200" i="1">
                <a:solidFill>
                  <a:srgbClr val="59ADB9"/>
                </a:solidFill>
              </a:rPr>
              <a:t>(Boardroom)</a:t>
            </a:r>
            <a:endParaRPr lang="en-GB" i="1">
              <a:solidFill>
                <a:srgbClr val="59ADB9"/>
              </a:solidFill>
            </a:endParaRPr>
          </a:p>
          <a:p>
            <a:pPr marL="0" indent="0">
              <a:buNone/>
            </a:pPr>
            <a:r>
              <a:rPr lang="en-GB" sz="2000"/>
              <a:t>- Oli </a:t>
            </a:r>
            <a:r>
              <a:rPr lang="en-GB" sz="2000" err="1"/>
              <a:t>Fiassam</a:t>
            </a:r>
            <a:r>
              <a:rPr lang="en-GB" sz="2000"/>
              <a:t>                 - Milly Lo</a:t>
            </a:r>
          </a:p>
          <a:p>
            <a:pPr marL="0" indent="0">
              <a:buNone/>
            </a:pPr>
            <a:r>
              <a:rPr lang="en-GB" sz="2000"/>
              <a:t>- Chris Knowles            - Devon Ramey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GB" sz="2000"/>
              <a:t>Thomas Paterson    - Larisa-Maria Dinu</a:t>
            </a:r>
          </a:p>
          <a:p>
            <a:pPr marL="0" indent="0">
              <a:buNone/>
            </a:pPr>
            <a:r>
              <a:rPr lang="en-GB" sz="2000"/>
              <a:t>- Steve </a:t>
            </a:r>
            <a:r>
              <a:rPr lang="en-GB" sz="2000" err="1"/>
              <a:t>Lukito</a:t>
            </a:r>
            <a:endParaRPr lang="en-GB" sz="2000"/>
          </a:p>
          <a:p>
            <a:pPr marL="0" indent="0">
              <a:buNone/>
            </a:pPr>
            <a:r>
              <a:rPr lang="en-GB">
                <a:solidFill>
                  <a:srgbClr val="59ADB9"/>
                </a:solidFill>
              </a:rPr>
              <a:t>Group 3: Charlotte, Chris &amp; Hannah </a:t>
            </a:r>
            <a:r>
              <a:rPr lang="en-GB" sz="2000" i="1">
                <a:solidFill>
                  <a:srgbClr val="59ADB9"/>
                </a:solidFill>
              </a:rPr>
              <a:t>(Rutherford)</a:t>
            </a:r>
            <a:endParaRPr lang="en-GB" i="1">
              <a:solidFill>
                <a:srgbClr val="59ADB9"/>
              </a:solidFill>
            </a:endParaRPr>
          </a:p>
          <a:p>
            <a:pPr marL="0" indent="0">
              <a:buNone/>
            </a:pPr>
            <a:r>
              <a:rPr lang="en-GB" sz="2000"/>
              <a:t>- Samuel Warne            - Ning Wang</a:t>
            </a:r>
          </a:p>
          <a:p>
            <a:pPr marL="0" indent="0">
              <a:buNone/>
            </a:pPr>
            <a:r>
              <a:rPr lang="en-GB" sz="2000"/>
              <a:t>- Pamela Almeida         - Julia Zollner</a:t>
            </a:r>
          </a:p>
          <a:p>
            <a:pPr marL="0" indent="0">
              <a:buNone/>
            </a:pPr>
            <a:r>
              <a:rPr lang="en-GB" sz="2000"/>
              <a:t>- Mattia Coriano'          - Muhammad Fahim</a:t>
            </a:r>
          </a:p>
          <a:p>
            <a:pPr marL="0" indent="0">
              <a:buNone/>
            </a:pPr>
            <a:r>
              <a:rPr lang="en-GB" sz="2000"/>
              <a:t>- Aron Syversen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6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CBF3C-171A-DD8C-F54A-785FD963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EC10A4-6ED5-4A4E-9463-C902870D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4431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E5BE17-F77E-EEDE-79F8-BEF4B9CAA84B}"/>
              </a:ext>
            </a:extLst>
          </p:cNvPr>
          <p:cNvSpPr/>
          <p:nvPr/>
        </p:nvSpPr>
        <p:spPr>
          <a:xfrm>
            <a:off x="6108" y="3849130"/>
            <a:ext cx="4832098" cy="500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405A0-8621-7B43-1B99-42EC3DAC12B7}"/>
              </a:ext>
            </a:extLst>
          </p:cNvPr>
          <p:cNvSpPr txBox="1">
            <a:spLocks/>
          </p:cNvSpPr>
          <p:nvPr/>
        </p:nvSpPr>
        <p:spPr>
          <a:xfrm>
            <a:off x="4992130" y="395416"/>
            <a:ext cx="7199870" cy="63101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600" dirty="0">
                <a:solidFill>
                  <a:srgbClr val="59ADB9"/>
                </a:solidFill>
              </a:rPr>
              <a:t>Group 1: Will, Richard &amp; Leila</a:t>
            </a:r>
            <a:endParaRPr lang="en-GB" sz="2200" i="1" dirty="0">
              <a:solidFill>
                <a:srgbClr val="59ADB9"/>
              </a:solidFill>
            </a:endParaRPr>
          </a:p>
          <a:p>
            <a:pPr>
              <a:buFontTx/>
              <a:buChar char="-"/>
            </a:pPr>
            <a:r>
              <a:rPr lang="en-GB" sz="2000" dirty="0"/>
              <a:t>1400-1440	PPIE (Rutherford)</a:t>
            </a:r>
          </a:p>
          <a:p>
            <a:pPr>
              <a:buFontTx/>
              <a:buChar char="-"/>
            </a:pPr>
            <a:r>
              <a:rPr lang="en-GB" sz="2000" dirty="0"/>
              <a:t>1440-1520	Information Governance</a:t>
            </a:r>
          </a:p>
          <a:p>
            <a:pPr>
              <a:buFontTx/>
              <a:buChar char="-"/>
            </a:pPr>
            <a:r>
              <a:rPr lang="en-GB" sz="2000" dirty="0"/>
              <a:t>Day 2		Technology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olidFill>
                <a:srgbClr val="59ADB9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59ADB9"/>
                </a:solidFill>
              </a:rPr>
              <a:t>Group 2: Sabine, Soren &amp; Jane</a:t>
            </a:r>
            <a:endParaRPr lang="en-GB" i="1" dirty="0">
              <a:solidFill>
                <a:srgbClr val="59ADB9"/>
              </a:solidFill>
            </a:endParaRPr>
          </a:p>
          <a:p>
            <a:pPr>
              <a:buFontTx/>
              <a:buChar char="-"/>
            </a:pPr>
            <a:r>
              <a:rPr lang="en-GB" sz="2000" dirty="0"/>
              <a:t>1400-1440	Technology (Innovation)</a:t>
            </a:r>
          </a:p>
          <a:p>
            <a:pPr>
              <a:buFontTx/>
              <a:buChar char="-"/>
            </a:pPr>
            <a:r>
              <a:rPr lang="en-GB" sz="2000" dirty="0"/>
              <a:t>1440-1520	PPIE </a:t>
            </a:r>
          </a:p>
          <a:p>
            <a:pPr>
              <a:buFontTx/>
              <a:buChar char="-"/>
            </a:pPr>
            <a:r>
              <a:rPr lang="en-GB" sz="2000" dirty="0"/>
              <a:t>Day 2		Information Governance</a:t>
            </a:r>
          </a:p>
          <a:p>
            <a:pPr>
              <a:buFontTx/>
              <a:buChar char="-"/>
            </a:pP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59ADB9"/>
                </a:solidFill>
              </a:rPr>
              <a:t>Group 3: Charlotte, Chris &amp; Hannah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59ADB9"/>
                </a:solidFill>
              </a:rPr>
              <a:t>-   </a:t>
            </a:r>
            <a:r>
              <a:rPr lang="en-GB" sz="2000" dirty="0"/>
              <a:t>1400-1440	Information Governance (Boardroom)</a:t>
            </a:r>
          </a:p>
          <a:p>
            <a:pPr>
              <a:buFontTx/>
              <a:buChar char="-"/>
            </a:pPr>
            <a:r>
              <a:rPr lang="en-GB" sz="2000" dirty="0"/>
              <a:t>1440-1520	Technology</a:t>
            </a:r>
          </a:p>
          <a:p>
            <a:pPr>
              <a:buFontTx/>
              <a:buChar char="-"/>
            </a:pPr>
            <a:r>
              <a:rPr lang="en-GB" sz="2000" dirty="0"/>
              <a:t>Day 2		PPIE</a:t>
            </a:r>
          </a:p>
        </p:txBody>
      </p:sp>
    </p:spTree>
    <p:extLst>
      <p:ext uri="{BB962C8B-B14F-4D97-AF65-F5344CB8AC3E}">
        <p14:creationId xmlns:p14="http://schemas.microsoft.com/office/powerpoint/2010/main" val="315090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skOne turns the iPhone into a legitimate pocket knife">
            <a:extLst>
              <a:ext uri="{FF2B5EF4-FFF2-40B4-BE49-F238E27FC236}">
                <a16:creationId xmlns:a16="http://schemas.microsoft.com/office/drawing/2014/main" id="{C8F06FF4-EB77-CC74-0422-B64B98914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9"/>
          <a:stretch/>
        </p:blipFill>
        <p:spPr bwMode="auto">
          <a:xfrm>
            <a:off x="838200" y="1614488"/>
            <a:ext cx="9651642" cy="512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D634B7D0-80DD-08B2-1F31-DC7959B1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97A7"/>
                </a:solidFill>
              </a:rPr>
              <a:t>1. Novel data collection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537AFC4-31C4-4A88-3F14-24581FC8ECF1}"/>
              </a:ext>
            </a:extLst>
          </p:cNvPr>
          <p:cNvSpPr/>
          <p:nvPr/>
        </p:nvSpPr>
        <p:spPr>
          <a:xfrm>
            <a:off x="740664" y="1527048"/>
            <a:ext cx="10287000" cy="5330952"/>
          </a:xfrm>
          <a:custGeom>
            <a:avLst/>
            <a:gdLst>
              <a:gd name="connsiteX0" fmla="*/ 6934906 w 10287000"/>
              <a:gd name="connsiteY0" fmla="*/ 1064761 h 5330952"/>
              <a:gd name="connsiteX1" fmla="*/ 4040316 w 10287000"/>
              <a:gd name="connsiteY1" fmla="*/ 2820894 h 5330952"/>
              <a:gd name="connsiteX2" fmla="*/ 4064538 w 10287000"/>
              <a:gd name="connsiteY2" fmla="*/ 3111564 h 5330952"/>
              <a:gd name="connsiteX3" fmla="*/ 5263553 w 10287000"/>
              <a:gd name="connsiteY3" fmla="*/ 4510414 h 5330952"/>
              <a:gd name="connsiteX4" fmla="*/ 8146032 w 10287000"/>
              <a:gd name="connsiteY4" fmla="*/ 2548390 h 5330952"/>
              <a:gd name="connsiteX5" fmla="*/ 8170255 w 10287000"/>
              <a:gd name="connsiteY5" fmla="*/ 2209275 h 5330952"/>
              <a:gd name="connsiteX6" fmla="*/ 0 w 10287000"/>
              <a:gd name="connsiteY6" fmla="*/ 0 h 5330952"/>
              <a:gd name="connsiteX7" fmla="*/ 10287000 w 10287000"/>
              <a:gd name="connsiteY7" fmla="*/ 0 h 5330952"/>
              <a:gd name="connsiteX8" fmla="*/ 10287000 w 10287000"/>
              <a:gd name="connsiteY8" fmla="*/ 5330952 h 5330952"/>
              <a:gd name="connsiteX9" fmla="*/ 0 w 10287000"/>
              <a:gd name="connsiteY9" fmla="*/ 5330952 h 53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87000" h="5330952">
                <a:moveTo>
                  <a:pt x="6934906" y="1064761"/>
                </a:moveTo>
                <a:lnTo>
                  <a:pt x="4040316" y="2820894"/>
                </a:lnTo>
                <a:lnTo>
                  <a:pt x="4064538" y="3111564"/>
                </a:lnTo>
                <a:lnTo>
                  <a:pt x="5263553" y="4510414"/>
                </a:lnTo>
                <a:lnTo>
                  <a:pt x="8146032" y="2548390"/>
                </a:lnTo>
                <a:lnTo>
                  <a:pt x="8170255" y="2209275"/>
                </a:lnTo>
                <a:close/>
                <a:moveTo>
                  <a:pt x="0" y="0"/>
                </a:moveTo>
                <a:lnTo>
                  <a:pt x="10287000" y="0"/>
                </a:lnTo>
                <a:lnTo>
                  <a:pt x="10287000" y="5330952"/>
                </a:lnTo>
                <a:lnTo>
                  <a:pt x="0" y="5330952"/>
                </a:ln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D146035-BCC3-663A-633C-9FC9D7198D63}"/>
              </a:ext>
            </a:extLst>
          </p:cNvPr>
          <p:cNvSpPr txBox="1">
            <a:spLocks/>
          </p:cNvSpPr>
          <p:nvPr/>
        </p:nvSpPr>
        <p:spPr>
          <a:xfrm>
            <a:off x="1014984" y="1958014"/>
            <a:ext cx="3666744" cy="4438015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Touch screen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Questionnaires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Smartphone interactions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Accelerometer + gyroscope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activity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 rate, respiratory rate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 selfies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Microphone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Voice commands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Cough, snore, tremor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Geolocation</a:t>
            </a:r>
          </a:p>
        </p:txBody>
      </p:sp>
    </p:spTree>
    <p:extLst>
      <p:ext uri="{BB962C8B-B14F-4D97-AF65-F5344CB8AC3E}">
        <p14:creationId xmlns:p14="http://schemas.microsoft.com/office/powerpoint/2010/main" val="212449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8253F-3E4E-5FB7-E220-195581802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E9387-5425-8E5F-F2BD-CFB3D923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449" y="4135364"/>
            <a:ext cx="2161086" cy="1688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58DE8-8272-78F9-8DCA-BD029588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Tracking disease through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18757F-D7B9-DAFC-C977-A911C6D39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2652" y="1881347"/>
            <a:ext cx="2748951" cy="18243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801F8-B61E-E786-5FEA-FF9E244019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99"/>
          <a:stretch/>
        </p:blipFill>
        <p:spPr>
          <a:xfrm>
            <a:off x="2217699" y="3896311"/>
            <a:ext cx="7562081" cy="219747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E2FE62-C438-7BF4-D81A-F6986BA55CB8}"/>
              </a:ext>
            </a:extLst>
          </p:cNvPr>
          <p:cNvCxnSpPr>
            <a:cxnSpLocks/>
          </p:cNvCxnSpPr>
          <p:nvPr/>
        </p:nvCxnSpPr>
        <p:spPr>
          <a:xfrm>
            <a:off x="2218798" y="6393201"/>
            <a:ext cx="756208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BEFF07F-F2A3-E34E-B3F6-632C9D068B8F}"/>
              </a:ext>
            </a:extLst>
          </p:cNvPr>
          <p:cNvSpPr txBox="1"/>
          <p:nvPr/>
        </p:nvSpPr>
        <p:spPr>
          <a:xfrm>
            <a:off x="5734316" y="639320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14BDAC-B896-5E9B-A812-2517A8F2E399}"/>
              </a:ext>
            </a:extLst>
          </p:cNvPr>
          <p:cNvGrpSpPr/>
          <p:nvPr/>
        </p:nvGrpSpPr>
        <p:grpSpPr>
          <a:xfrm>
            <a:off x="2474477" y="4015838"/>
            <a:ext cx="7305303" cy="1688058"/>
            <a:chOff x="2150790" y="3119371"/>
            <a:chExt cx="7305303" cy="168805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39541D-CADC-F9BD-23E6-0D79195426B8}"/>
                </a:ext>
              </a:extLst>
            </p:cNvPr>
            <p:cNvCxnSpPr>
              <a:cxnSpLocks/>
              <a:stCxn id="21" idx="6"/>
              <a:endCxn id="20" idx="6"/>
            </p:cNvCxnSpPr>
            <p:nvPr/>
          </p:nvCxnSpPr>
          <p:spPr>
            <a:xfrm flipV="1">
              <a:off x="2150790" y="3119371"/>
              <a:ext cx="7305303" cy="168805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49771D-C228-9C4A-675A-21B0FB931B2D}"/>
                </a:ext>
              </a:extLst>
            </p:cNvPr>
            <p:cNvSpPr txBox="1"/>
            <p:nvPr/>
          </p:nvSpPr>
          <p:spPr>
            <a:xfrm>
              <a:off x="5719693" y="3610436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FF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5B24F6AA-C84B-A02D-7568-720530E2E138}"/>
              </a:ext>
            </a:extLst>
          </p:cNvPr>
          <p:cNvSpPr/>
          <p:nvPr/>
        </p:nvSpPr>
        <p:spPr>
          <a:xfrm>
            <a:off x="9551180" y="3896311"/>
            <a:ext cx="228600" cy="23905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724B58-9E26-6744-7066-A3582CA9572B}"/>
              </a:ext>
            </a:extLst>
          </p:cNvPr>
          <p:cNvSpPr/>
          <p:nvPr/>
        </p:nvSpPr>
        <p:spPr>
          <a:xfrm>
            <a:off x="2245877" y="5584369"/>
            <a:ext cx="228600" cy="23905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6E3EE75-2F52-17A1-713B-C233595C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776" y="4135363"/>
            <a:ext cx="2161086" cy="168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1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20D0-2E7F-D3BC-559B-22EF06CB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Widespread 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8890D-83EA-0150-CB64-A016B68E7AD8}"/>
              </a:ext>
            </a:extLst>
          </p:cNvPr>
          <p:cNvSpPr txBox="1"/>
          <p:nvPr/>
        </p:nvSpPr>
        <p:spPr>
          <a:xfrm>
            <a:off x="10257304" y="6447282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297A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Image: Roll the Dice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479D3-DD06-5DD6-BBAF-81CB7C26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48" y="1554479"/>
            <a:ext cx="7489952" cy="487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40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E97B-C031-C034-5743-8F4B0DA3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Purpose, vision, mission,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0580B-EB8E-5B81-C33C-DC50C5EB37D4}"/>
              </a:ext>
            </a:extLst>
          </p:cNvPr>
          <p:cNvSpPr/>
          <p:nvPr/>
        </p:nvSpPr>
        <p:spPr>
          <a:xfrm>
            <a:off x="1904998" y="5447847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Creating a cross-sector environment and public partnership where excellent ideas will thrive, inclusive of all perspectives and disciplines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D2698E-725A-14D2-6166-D144BFC796AA}"/>
              </a:ext>
            </a:extLst>
          </p:cNvPr>
          <p:cNvSpPr/>
          <p:nvPr/>
        </p:nvSpPr>
        <p:spPr>
          <a:xfrm>
            <a:off x="1904998" y="4169230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mission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build a collaborative community sharing know-how, skills and experience to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catalyse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enable future ‘Health Research from Home’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9CF8AC-C316-8451-E151-8C3131B50E2D}"/>
              </a:ext>
            </a:extLst>
          </p:cNvPr>
          <p:cNvSpPr/>
          <p:nvPr/>
        </p:nvSpPr>
        <p:spPr>
          <a:xfrm>
            <a:off x="1904998" y="2878814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vision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make the UK a world-leader in large-scale, high quality health research using smartphones and wearables, with linkage to national health data assets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F858F-BAE6-9034-E2DC-987E85477ABC}"/>
              </a:ext>
            </a:extLst>
          </p:cNvPr>
          <p:cNvSpPr/>
          <p:nvPr/>
        </p:nvSpPr>
        <p:spPr>
          <a:xfrm>
            <a:off x="1904998" y="1600197"/>
            <a:ext cx="10058401" cy="1132115"/>
          </a:xfrm>
          <a:prstGeom prst="rect">
            <a:avLst/>
          </a:prstGeom>
          <a:solidFill>
            <a:srgbClr val="0097A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97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purpose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improve the lives of people living with long-term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45F30-A2F1-CA92-4BFD-28B46916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4" y="1600196"/>
            <a:ext cx="1126280" cy="1132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C702F5-0B85-33E6-1367-8178DBC7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8" y="4169230"/>
            <a:ext cx="1135040" cy="1132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672F1-A407-45E6-4E90-AAC4A5F6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78" y="5447847"/>
            <a:ext cx="1139822" cy="113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7522E9-4A33-BA3A-83AC-49C469F717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78" t="10046" r="3062" b="2874"/>
          <a:stretch/>
        </p:blipFill>
        <p:spPr>
          <a:xfrm>
            <a:off x="637205" y="2878814"/>
            <a:ext cx="1126280" cy="1143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9DFBBE-FF48-1D39-63E8-D29E753AF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49" y="230189"/>
            <a:ext cx="1985735" cy="7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29C9C-69A9-2780-ACE8-970058FAB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9AA8-F8D5-06F4-839B-7F684DC6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97A8"/>
                </a:solidFill>
              </a:rPr>
              <a:t>Opening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76A85-EA12-8785-7815-B94BE7D84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Introduction to Health Research from Home</a:t>
            </a:r>
          </a:p>
          <a:p>
            <a:r>
              <a:rPr lang="en-US" b="1"/>
              <a:t>Purpose of the grant writing retreat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Agenda for the event</a:t>
            </a: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And introduction to the faculty</a:t>
            </a:r>
          </a:p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Getting to know you</a:t>
            </a:r>
          </a:p>
          <a:p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95E97-CC00-2793-3AD8-22B8839A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901" y="230189"/>
            <a:ext cx="2676083" cy="948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70ED8-0FEE-2811-601A-7DC594BB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02" y="3094390"/>
            <a:ext cx="6040395" cy="339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2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0c77d1-93ed-4f71-8f4c-7998a9530f63">
      <Terms xmlns="http://schemas.microsoft.com/office/infopath/2007/PartnerControls"/>
    </lcf76f155ced4ddcb4097134ff3c332f>
    <TaxCatchAll xmlns="e126fe4f-ea1a-43f6-ac45-2d71a1d6365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40962CCB8CA64AB4DAF2C8B7389621" ma:contentTypeVersion="13" ma:contentTypeDescription="Create a new document." ma:contentTypeScope="" ma:versionID="50ab9a366842309f336ed61c5be2973d">
  <xsd:schema xmlns:xsd="http://www.w3.org/2001/XMLSchema" xmlns:xs="http://www.w3.org/2001/XMLSchema" xmlns:p="http://schemas.microsoft.com/office/2006/metadata/properties" xmlns:ns2="f90c77d1-93ed-4f71-8f4c-7998a9530f63" xmlns:ns3="e126fe4f-ea1a-43f6-ac45-2d71a1d6365f" targetNamespace="http://schemas.microsoft.com/office/2006/metadata/properties" ma:root="true" ma:fieldsID="2d131221133a372bb21dcfd9d63ff8a2" ns2:_="" ns3:_="">
    <xsd:import namespace="f90c77d1-93ed-4f71-8f4c-7998a9530f63"/>
    <xsd:import namespace="e126fe4f-ea1a-43f6-ac45-2d71a1d636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c77d1-93ed-4f71-8f4c-7998a9530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6fe4f-ea1a-43f6-ac45-2d71a1d6365f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f469578-d4c4-43e6-9f3e-6d981ab352b3}" ma:internalName="TaxCatchAll" ma:showField="CatchAllData" ma:web="e126fe4f-ea1a-43f6-ac45-2d71a1d636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C23082-69AB-4035-ABB5-0CB9E6BC8F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54C9D5-ED09-477C-8880-DD91905537F2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e126fe4f-ea1a-43f6-ac45-2d71a1d6365f"/>
    <ds:schemaRef ds:uri="f90c77d1-93ed-4f71-8f4c-7998a9530f6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56C5F5-ECC5-4800-8EEE-A4E492699D38}">
  <ds:schemaRefs>
    <ds:schemaRef ds:uri="e126fe4f-ea1a-43f6-ac45-2d71a1d6365f"/>
    <ds:schemaRef ds:uri="f90c77d1-93ed-4f71-8f4c-7998a9530f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1358</Words>
  <Application>Microsoft Macintosh PowerPoint</Application>
  <PresentationFormat>Widescreen</PresentationFormat>
  <Paragraphs>296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American Typewriter</vt:lpstr>
      <vt:lpstr>Aptos</vt:lpstr>
      <vt:lpstr>Aptos Display</vt:lpstr>
      <vt:lpstr>Arial</vt:lpstr>
      <vt:lpstr>Calibri</vt:lpstr>
      <vt:lpstr>Office Theme</vt:lpstr>
      <vt:lpstr>2_Office Theme</vt:lpstr>
      <vt:lpstr>PowerPoint Presentation</vt:lpstr>
      <vt:lpstr>Opening session</vt:lpstr>
      <vt:lpstr>Opening session</vt:lpstr>
      <vt:lpstr>PowerPoint Presentation</vt:lpstr>
      <vt:lpstr>1. Novel data collection</vt:lpstr>
      <vt:lpstr>2. Tracking disease through time</vt:lpstr>
      <vt:lpstr>3. Widespread use</vt:lpstr>
      <vt:lpstr>Purpose, vision, mission, values</vt:lpstr>
      <vt:lpstr>Opening session</vt:lpstr>
      <vt:lpstr>Purpose of the grant writing retreat</vt:lpstr>
      <vt:lpstr>PowerPoint Presentation</vt:lpstr>
      <vt:lpstr>Opening session</vt:lpstr>
      <vt:lpstr>Introduction to the faculty</vt:lpstr>
      <vt:lpstr>PowerPoint Presentation</vt:lpstr>
      <vt:lpstr>Will Dixon</vt:lpstr>
      <vt:lpstr>PowerPoint Presentation</vt:lpstr>
      <vt:lpstr>Pitches v1</vt:lpstr>
      <vt:lpstr>PowerPoint Presentation</vt:lpstr>
      <vt:lpstr>Charlotte Sharp </vt:lpstr>
      <vt:lpstr>Jane Taylor </vt:lpstr>
      <vt:lpstr>PowerPoint Presentation</vt:lpstr>
      <vt:lpstr>Advice clinics</vt:lpstr>
      <vt:lpstr>Hannah Turner-Uaandja</vt:lpstr>
      <vt:lpstr>Leila Hamrang</vt:lpstr>
      <vt:lpstr>Elaine Mackey</vt:lpstr>
      <vt:lpstr>Rachel Heron</vt:lpstr>
      <vt:lpstr>Louise Cook</vt:lpstr>
      <vt:lpstr>Richard Dobson</vt:lpstr>
      <vt:lpstr>Amos Folarin</vt:lpstr>
      <vt:lpstr>Yatharth Ranjan</vt:lpstr>
      <vt:lpstr>PowerPoint Presentation</vt:lpstr>
      <vt:lpstr>Karen Finney</vt:lpstr>
      <vt:lpstr>Chris Yau</vt:lpstr>
      <vt:lpstr>PowerPoint Presentation</vt:lpstr>
      <vt:lpstr>Cathie Sudlow</vt:lpstr>
      <vt:lpstr>PowerPoint Presentation</vt:lpstr>
      <vt:lpstr>Sabine van der Veer</vt:lpstr>
      <vt:lpstr>David Schultz</vt:lpstr>
      <vt:lpstr>Peter Bower</vt:lpstr>
      <vt:lpstr>PowerPoint Presentation</vt:lpstr>
      <vt:lpstr>Pitches v2</vt:lpstr>
      <vt:lpstr>PowerPoint Presentation</vt:lpstr>
      <vt:lpstr>Faculty hosting the pitches v1 Two academics, one public contributor/ PPIE</vt:lpstr>
      <vt:lpstr>Søren Brage</vt:lpstr>
      <vt:lpstr>Opening session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Dixon</dc:creator>
  <cp:lastModifiedBy>Will Dixon</cp:lastModifiedBy>
  <cp:revision>1</cp:revision>
  <dcterms:created xsi:type="dcterms:W3CDTF">2025-05-23T13:05:39Z</dcterms:created>
  <dcterms:modified xsi:type="dcterms:W3CDTF">2025-07-10T08:05:34Z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0x0101002240962CCB8CA64AB4DAF2C8B7389621</vt:lpwstr>
  </property>
  <property fmtid="{D5CDD505-2E9C-101B-9397-08002B2CF9AE}" pid="3" name="MediaServiceImageTags">
    <vt:lpwstr/>
  </property>
</Properties>
</file>